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theme/theme2.xml" ContentType="application/vnd.openxmlformats-officedocument.theme+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theme/theme3.xml" ContentType="application/vnd.openxmlformats-officedocument.theme+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theme/theme4.xml" ContentType="application/vnd.openxmlformats-officedocument.theme+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theme/theme5.xml" ContentType="application/vnd.openxmlformats-officedocument.theme+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706" r:id="rId2"/>
    <p:sldMasterId id="2147483798" r:id="rId3"/>
    <p:sldMasterId id="2147483844" r:id="rId4"/>
    <p:sldMasterId id="2147483890" r:id="rId5"/>
    <p:sldMasterId id="2147483936" r:id="rId6"/>
  </p:sldMasterIdLst>
  <p:notesMasterIdLst>
    <p:notesMasterId r:id="rId25"/>
  </p:notesMasterIdLst>
  <p:sldIdLst>
    <p:sldId id="258"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3" r:id="rId20"/>
    <p:sldId id="272" r:id="rId21"/>
    <p:sldId id="274" r:id="rId22"/>
    <p:sldId id="275" r:id="rId23"/>
    <p:sldId id="257"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3EED7ECD-18CC-4A9D-ABC3-6081F0F4752D}">
          <p14:sldIdLst>
            <p14:sldId id="258"/>
            <p14:sldId id="260"/>
            <p14:sldId id="261"/>
          </p14:sldIdLst>
        </p14:section>
        <p14:section name="Untitled Section" id="{686B2DF0-1771-402E-BF1E-C2853C7D0764}">
          <p14:sldIdLst>
            <p14:sldId id="262"/>
            <p14:sldId id="263"/>
            <p14:sldId id="264"/>
            <p14:sldId id="265"/>
            <p14:sldId id="266"/>
            <p14:sldId id="267"/>
            <p14:sldId id="268"/>
            <p14:sldId id="269"/>
            <p14:sldId id="270"/>
            <p14:sldId id="271"/>
            <p14:sldId id="273"/>
            <p14:sldId id="272"/>
            <p14:sldId id="274"/>
            <p14:sldId id="275"/>
            <p14:sldId id="257"/>
          </p14:sldIdLst>
        </p14:section>
      </p14:section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nvanwyen@mtihq.com" initials="n" lastIdx="1" clrIdx="0">
    <p:extLst>
      <p:ext uri="{19B8F6BF-5375-455C-9EA6-DF929625EA0E}">
        <p15:presenceInfo xmlns:p15="http://schemas.microsoft.com/office/powerpoint/2012/main" userId="f28cd4ad3b5bac45"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1" d="100"/>
          <a:sy n="71" d="100"/>
        </p:scale>
        <p:origin x="72" y="408"/>
      </p:cViewPr>
      <p:guideLst/>
    </p:cSldViewPr>
  </p:slideViewPr>
  <p:notesTextViewPr>
    <p:cViewPr>
      <p:scale>
        <a:sx n="1" d="1"/>
        <a:sy n="1" d="1"/>
      </p:scale>
      <p:origin x="0" y="0"/>
    </p:cViewPr>
  </p:notesTextViewPr>
  <p:notesViewPr>
    <p:cSldViewPr snapToGrid="0">
      <p:cViewPr varScale="1">
        <p:scale>
          <a:sx n="66" d="100"/>
          <a:sy n="66" d="100"/>
        </p:scale>
        <p:origin x="2904" y="6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commentAuthors" Target="commentAuthors.xml"/><Relationship Id="rId3" Type="http://schemas.openxmlformats.org/officeDocument/2006/relationships/slideMaster" Target="slideMasters/slideMaster3.xml"/><Relationship Id="rId21" Type="http://schemas.openxmlformats.org/officeDocument/2006/relationships/slide" Target="slides/slide15.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viewProps" Target="viewProps.xml"/><Relationship Id="rId10" Type="http://schemas.openxmlformats.org/officeDocument/2006/relationships/slide" Target="slides/slide4.xml"/><Relationship Id="rId19" Type="http://schemas.openxmlformats.org/officeDocument/2006/relationships/slide" Target="slides/slide13.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6F1D525-C326-4A4D-84AF-56FAB37CAD85}" type="datetimeFigureOut">
              <a:rPr lang="en-US" smtClean="0"/>
              <a:t>9/2/2016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95BEEB0-C105-477B-8AB1-64585284A640}" type="slidenum">
              <a:rPr lang="en-US" smtClean="0"/>
              <a:t>‹#›</a:t>
            </a:fld>
            <a:endParaRPr lang="en-US"/>
          </a:p>
        </p:txBody>
      </p:sp>
    </p:spTree>
    <p:extLst>
      <p:ext uri="{BB962C8B-B14F-4D97-AF65-F5344CB8AC3E}">
        <p14:creationId xmlns:p14="http://schemas.microsoft.com/office/powerpoint/2010/main" val="22054220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fontScale="85000" lnSpcReduction="20000"/>
          </a:bodyPr>
          <a:lstStyle/>
          <a:p>
            <a:r>
              <a:rPr lang="en-US" dirty="0" smtClean="0"/>
              <a:t>This is a Branded</a:t>
            </a:r>
            <a:r>
              <a:rPr lang="en-US" baseline="0" dirty="0" smtClean="0"/>
              <a:t> </a:t>
            </a:r>
            <a:r>
              <a:rPr lang="en-US" b="1" dirty="0" smtClean="0"/>
              <a:t>Title Slide with Event Look and Feel </a:t>
            </a:r>
            <a:r>
              <a:rPr lang="en-US" b="0" dirty="0" smtClean="0"/>
              <a:t>slide</a:t>
            </a:r>
            <a:r>
              <a:rPr lang="en-US" b="1" dirty="0" smtClean="0"/>
              <a:t> </a:t>
            </a:r>
            <a:r>
              <a:rPr lang="en-US" baseline="0" dirty="0" smtClean="0">
                <a:solidFill>
                  <a:srgbClr val="232C2F"/>
                </a:solidFill>
              </a:rPr>
              <a:t>ideal for including a brief title, subtitle and presenter information</a:t>
            </a:r>
            <a:r>
              <a:rPr lang="en-US" baseline="0" dirty="0" smtClean="0"/>
              <a:t>.</a:t>
            </a:r>
          </a:p>
          <a:p>
            <a:endParaRPr lang="en-US" baseline="0" dirty="0" smtClean="0"/>
          </a:p>
          <a:p>
            <a:r>
              <a:rPr lang="en-US" baseline="0" dirty="0" smtClean="0"/>
              <a:t>Do not customize this slide with your own picture.</a:t>
            </a:r>
          </a:p>
          <a:p>
            <a:endParaRPr lang="en-US" baseline="0" dirty="0" smtClean="0"/>
          </a:p>
          <a:p>
            <a:r>
              <a:rPr lang="en-US" dirty="0" smtClean="0">
                <a:solidFill>
                  <a:srgbClr val="232C2F"/>
                </a:solidFill>
              </a:rPr>
              <a:t>To </a:t>
            </a:r>
            <a:r>
              <a:rPr lang="en-US" b="1" dirty="0" smtClean="0">
                <a:solidFill>
                  <a:srgbClr val="232C2F"/>
                </a:solidFill>
              </a:rPr>
              <a:t>reuse this branded background </a:t>
            </a:r>
            <a:r>
              <a:rPr lang="en-US" dirty="0" smtClean="0">
                <a:solidFill>
                  <a:srgbClr val="232C2F"/>
                </a:solidFill>
              </a:rPr>
              <a:t>in another presentation on </a:t>
            </a:r>
            <a:r>
              <a:rPr lang="en-US" b="1" dirty="0" smtClean="0">
                <a:solidFill>
                  <a:srgbClr val="232C2F"/>
                </a:solidFill>
              </a:rPr>
              <a:t>PC</a:t>
            </a:r>
            <a:endParaRPr lang="en-US" dirty="0" smtClean="0">
              <a:solidFill>
                <a:srgbClr val="232C2F"/>
              </a:solidFill>
            </a:endParaRPr>
          </a:p>
          <a:p>
            <a:pPr marL="228600" indent="-228600">
              <a:buFont typeface="+mj-lt"/>
              <a:buAutoNum type="arabicPeriod"/>
            </a:pPr>
            <a:r>
              <a:rPr lang="en-US" dirty="0" smtClean="0">
                <a:solidFill>
                  <a:srgbClr val="232C2F"/>
                </a:solidFill>
              </a:rPr>
              <a:t>Locate and open the presentation where you will be placing this artwork. Click </a:t>
            </a:r>
            <a:r>
              <a:rPr lang="en-US" b="1" dirty="0" smtClean="0">
                <a:solidFill>
                  <a:srgbClr val="232C2F"/>
                </a:solidFill>
              </a:rPr>
              <a:t>New Slide</a:t>
            </a:r>
            <a:r>
              <a:rPr lang="en-US" dirty="0" smtClean="0">
                <a:solidFill>
                  <a:srgbClr val="232C2F"/>
                </a:solidFill>
              </a:rPr>
              <a:t> from the </a:t>
            </a:r>
            <a:r>
              <a:rPr lang="en-US" b="1" dirty="0" smtClean="0">
                <a:solidFill>
                  <a:srgbClr val="232C2F"/>
                </a:solidFill>
              </a:rPr>
              <a:t>Home</a:t>
            </a:r>
            <a:r>
              <a:rPr lang="en-US" dirty="0" smtClean="0">
                <a:solidFill>
                  <a:srgbClr val="232C2F"/>
                </a:solidFill>
              </a:rPr>
              <a:t> tab's </a:t>
            </a:r>
            <a:r>
              <a:rPr lang="en-US" b="1" dirty="0" smtClean="0">
                <a:solidFill>
                  <a:srgbClr val="232C2F"/>
                </a:solidFill>
              </a:rPr>
              <a:t>Slides</a:t>
            </a:r>
            <a:r>
              <a:rPr lang="en-US" dirty="0" smtClean="0">
                <a:solidFill>
                  <a:srgbClr val="232C2F"/>
                </a:solidFill>
              </a:rPr>
              <a:t> group and select </a:t>
            </a:r>
            <a:r>
              <a:rPr lang="en-US" b="1" dirty="0" smtClean="0">
                <a:solidFill>
                  <a:srgbClr val="232C2F"/>
                </a:solidFill>
              </a:rPr>
              <a:t>Reuse Slides</a:t>
            </a:r>
            <a:r>
              <a:rPr lang="en-US" dirty="0" smtClean="0">
                <a:solidFill>
                  <a:srgbClr val="232C2F"/>
                </a:solidFill>
              </a:rPr>
              <a:t>.</a:t>
            </a:r>
          </a:p>
          <a:p>
            <a:pPr marL="228600" indent="-228600">
              <a:buFont typeface="+mj-lt"/>
              <a:buAutoNum type="arabicPeriod"/>
            </a:pPr>
            <a:r>
              <a:rPr lang="en-US" dirty="0" smtClean="0">
                <a:solidFill>
                  <a:srgbClr val="232C2F"/>
                </a:solidFill>
              </a:rPr>
              <a:t>Click </a:t>
            </a:r>
            <a:r>
              <a:rPr lang="en-US" b="1" dirty="0" smtClean="0">
                <a:solidFill>
                  <a:srgbClr val="232C2F"/>
                </a:solidFill>
              </a:rPr>
              <a:t>Browse</a:t>
            </a:r>
            <a:r>
              <a:rPr lang="en-US" dirty="0" smtClean="0">
                <a:solidFill>
                  <a:srgbClr val="232C2F"/>
                </a:solidFill>
              </a:rPr>
              <a:t> in the </a:t>
            </a:r>
            <a:r>
              <a:rPr lang="en-US" b="1" dirty="0" smtClean="0">
                <a:solidFill>
                  <a:srgbClr val="232C2F"/>
                </a:solidFill>
              </a:rPr>
              <a:t>Reuse Slides </a:t>
            </a:r>
            <a:r>
              <a:rPr lang="en-US" dirty="0" smtClean="0">
                <a:solidFill>
                  <a:srgbClr val="232C2F"/>
                </a:solidFill>
              </a:rPr>
              <a:t>panel and select </a:t>
            </a:r>
            <a:r>
              <a:rPr lang="en-US" b="1" dirty="0" smtClean="0">
                <a:solidFill>
                  <a:srgbClr val="232C2F"/>
                </a:solidFill>
              </a:rPr>
              <a:t>Browse Files</a:t>
            </a:r>
            <a:r>
              <a:rPr lang="en-US" dirty="0" smtClean="0">
                <a:solidFill>
                  <a:srgbClr val="232C2F"/>
                </a:solidFill>
              </a:rPr>
              <a:t>. Double-click the PowerPoint presentation that contains the background you wish to copy.</a:t>
            </a:r>
          </a:p>
          <a:p>
            <a:pPr marL="228600" indent="-228600">
              <a:buFont typeface="+mj-lt"/>
              <a:buAutoNum type="arabicPeriod"/>
            </a:pPr>
            <a:r>
              <a:rPr lang="en-US" dirty="0" smtClean="0">
                <a:solidFill>
                  <a:srgbClr val="232C2F"/>
                </a:solidFill>
              </a:rPr>
              <a:t>Check </a:t>
            </a:r>
            <a:r>
              <a:rPr lang="en-US" b="1" dirty="0" smtClean="0">
                <a:solidFill>
                  <a:srgbClr val="232C2F"/>
                </a:solidFill>
              </a:rPr>
              <a:t>Keep Source Formatting</a:t>
            </a:r>
            <a:r>
              <a:rPr lang="en-US" dirty="0" smtClean="0">
                <a:solidFill>
                  <a:srgbClr val="232C2F"/>
                </a:solidFill>
              </a:rPr>
              <a:t> and click the slide that contains the background you want.</a:t>
            </a:r>
          </a:p>
          <a:p>
            <a:pPr marL="228600" indent="-228600">
              <a:buFont typeface="+mj-lt"/>
              <a:buAutoNum type="arabicPeriod"/>
            </a:pPr>
            <a:r>
              <a:rPr lang="en-US" dirty="0" smtClean="0">
                <a:solidFill>
                  <a:srgbClr val="232C2F"/>
                </a:solidFill>
              </a:rPr>
              <a:t>Click the left-hand slide preview to which you wish to apply the new master layout. </a:t>
            </a:r>
          </a:p>
          <a:p>
            <a:pPr marL="228600" indent="-228600">
              <a:buFont typeface="+mj-lt"/>
              <a:buAutoNum type="arabicPeriod"/>
            </a:pPr>
            <a:r>
              <a:rPr lang="en-US" b="1" dirty="0" smtClean="0">
                <a:solidFill>
                  <a:srgbClr val="232C2F"/>
                </a:solidFill>
              </a:rPr>
              <a:t>Apply New Layout (Important): Right-click</a:t>
            </a:r>
            <a:r>
              <a:rPr lang="en-US" dirty="0" smtClean="0">
                <a:solidFill>
                  <a:srgbClr val="232C2F"/>
                </a:solidFill>
              </a:rPr>
              <a:t> any selected slide, point to </a:t>
            </a:r>
            <a:r>
              <a:rPr lang="en-US" b="1" dirty="0" smtClean="0">
                <a:solidFill>
                  <a:srgbClr val="232C2F"/>
                </a:solidFill>
              </a:rPr>
              <a:t>Layout</a:t>
            </a:r>
            <a:r>
              <a:rPr lang="en-US" dirty="0" smtClean="0">
                <a:solidFill>
                  <a:srgbClr val="232C2F"/>
                </a:solidFill>
              </a:rPr>
              <a:t>, and click the slide containing the desired layout from the layout gallery. </a:t>
            </a:r>
          </a:p>
          <a:p>
            <a:pPr marL="228600" indent="-228600">
              <a:buFont typeface="+mj-lt"/>
              <a:buAutoNum type="arabicPeriod"/>
            </a:pPr>
            <a:r>
              <a:rPr lang="en-US" dirty="0" smtClean="0">
                <a:solidFill>
                  <a:srgbClr val="232C2F"/>
                </a:solidFill>
              </a:rPr>
              <a:t>Delete any unwanted slides or duplicates.</a:t>
            </a:r>
          </a:p>
          <a:p>
            <a:pPr marL="228600" indent="-228600">
              <a:buFont typeface="+mj-lt"/>
              <a:buAutoNum type="arabicPeriod"/>
            </a:pPr>
            <a:endParaRPr lang="en-US" dirty="0" smtClean="0">
              <a:solidFill>
                <a:srgbClr val="232C2F"/>
              </a:solidFill>
            </a:endParaRPr>
          </a:p>
          <a:p>
            <a:r>
              <a:rPr lang="en-US" dirty="0" smtClean="0">
                <a:solidFill>
                  <a:srgbClr val="232C2F"/>
                </a:solidFill>
              </a:rPr>
              <a:t>To </a:t>
            </a:r>
            <a:r>
              <a:rPr lang="en-US" b="1" dirty="0" smtClean="0">
                <a:solidFill>
                  <a:srgbClr val="232C2F"/>
                </a:solidFill>
              </a:rPr>
              <a:t>reuse this branded background</a:t>
            </a:r>
            <a:r>
              <a:rPr lang="en-US" dirty="0" smtClean="0">
                <a:solidFill>
                  <a:srgbClr val="232C2F"/>
                </a:solidFill>
              </a:rPr>
              <a:t> in another presentation on </a:t>
            </a:r>
            <a:r>
              <a:rPr lang="en-US" b="1" dirty="0" smtClean="0">
                <a:solidFill>
                  <a:srgbClr val="232C2F"/>
                </a:solidFill>
              </a:rPr>
              <a:t>Mac</a:t>
            </a:r>
          </a:p>
          <a:p>
            <a:pPr marL="228600" indent="-228600">
              <a:buFont typeface="+mj-lt"/>
              <a:buAutoNum type="arabicPeriod"/>
            </a:pPr>
            <a:r>
              <a:rPr lang="en-US" dirty="0" smtClean="0">
                <a:solidFill>
                  <a:srgbClr val="232C2F"/>
                </a:solidFill>
              </a:rPr>
              <a:t>Locate and open the presentation where you will be placing this artwork. Click </a:t>
            </a:r>
            <a:r>
              <a:rPr lang="en-US" b="1" dirty="0" smtClean="0">
                <a:solidFill>
                  <a:srgbClr val="232C2F"/>
                </a:solidFill>
              </a:rPr>
              <a:t>New Slide</a:t>
            </a:r>
            <a:r>
              <a:rPr lang="en-US" dirty="0" smtClean="0">
                <a:solidFill>
                  <a:srgbClr val="232C2F"/>
                </a:solidFill>
              </a:rPr>
              <a:t> from the </a:t>
            </a:r>
            <a:r>
              <a:rPr lang="en-US" b="1" dirty="0" smtClean="0">
                <a:solidFill>
                  <a:srgbClr val="232C2F"/>
                </a:solidFill>
              </a:rPr>
              <a:t>Home</a:t>
            </a:r>
            <a:r>
              <a:rPr lang="en-US" dirty="0" smtClean="0">
                <a:solidFill>
                  <a:srgbClr val="232C2F"/>
                </a:solidFill>
              </a:rPr>
              <a:t> tab's </a:t>
            </a:r>
            <a:r>
              <a:rPr lang="en-US" b="1" dirty="0" smtClean="0">
                <a:solidFill>
                  <a:srgbClr val="232C2F"/>
                </a:solidFill>
              </a:rPr>
              <a:t>Slides</a:t>
            </a:r>
            <a:r>
              <a:rPr lang="en-US" dirty="0" smtClean="0">
                <a:solidFill>
                  <a:srgbClr val="232C2F"/>
                </a:solidFill>
              </a:rPr>
              <a:t> group and select </a:t>
            </a:r>
            <a:r>
              <a:rPr lang="en-US" b="1" dirty="0" smtClean="0">
                <a:solidFill>
                  <a:srgbClr val="232C2F"/>
                </a:solidFill>
              </a:rPr>
              <a:t>Insert Slides from Other Presentation…</a:t>
            </a:r>
            <a:endParaRPr lang="en-US" dirty="0" smtClean="0">
              <a:solidFill>
                <a:srgbClr val="232C2F"/>
              </a:solidFill>
            </a:endParaRPr>
          </a:p>
          <a:p>
            <a:pPr marL="228600" indent="-228600">
              <a:buFont typeface="+mj-lt"/>
              <a:buAutoNum type="arabicPeriod"/>
            </a:pPr>
            <a:r>
              <a:rPr lang="en-US" dirty="0" smtClean="0">
                <a:solidFill>
                  <a:srgbClr val="232C2F"/>
                </a:solidFill>
              </a:rPr>
              <a:t>Navigate to the PowerPoint presentation file that contains the background you wish to copy. Double-click or press </a:t>
            </a:r>
            <a:r>
              <a:rPr lang="en-US" b="1" dirty="0" smtClean="0">
                <a:solidFill>
                  <a:srgbClr val="232C2F"/>
                </a:solidFill>
              </a:rPr>
              <a:t>Insert. </a:t>
            </a:r>
            <a:r>
              <a:rPr lang="en-US" dirty="0" smtClean="0">
                <a:solidFill>
                  <a:srgbClr val="232C2F"/>
                </a:solidFill>
              </a:rPr>
              <a:t>This prompts the </a:t>
            </a:r>
            <a:r>
              <a:rPr lang="en-US" b="1" dirty="0" smtClean="0">
                <a:solidFill>
                  <a:srgbClr val="232C2F"/>
                </a:solidFill>
              </a:rPr>
              <a:t>Slide Finder</a:t>
            </a:r>
            <a:r>
              <a:rPr lang="en-US" dirty="0" smtClean="0">
                <a:solidFill>
                  <a:srgbClr val="232C2F"/>
                </a:solidFill>
              </a:rPr>
              <a:t> dialogue box.</a:t>
            </a:r>
          </a:p>
          <a:p>
            <a:pPr marL="228600" indent="-228600">
              <a:buFont typeface="+mj-lt"/>
              <a:buAutoNum type="arabicPeriod"/>
            </a:pPr>
            <a:r>
              <a:rPr lang="en-US" dirty="0" smtClean="0">
                <a:solidFill>
                  <a:srgbClr val="232C2F"/>
                </a:solidFill>
              </a:rPr>
              <a:t>Make sure </a:t>
            </a:r>
            <a:r>
              <a:rPr lang="en-US" b="1" dirty="0" smtClean="0">
                <a:solidFill>
                  <a:srgbClr val="232C2F"/>
                </a:solidFill>
              </a:rPr>
              <a:t>Keep design of original slides</a:t>
            </a:r>
            <a:r>
              <a:rPr lang="en-US" dirty="0" smtClean="0">
                <a:solidFill>
                  <a:srgbClr val="232C2F"/>
                </a:solidFill>
              </a:rPr>
              <a:t> is </a:t>
            </a:r>
            <a:r>
              <a:rPr lang="en-US" b="1" dirty="0" smtClean="0">
                <a:solidFill>
                  <a:srgbClr val="232C2F"/>
                </a:solidFill>
              </a:rPr>
              <a:t>unchecked</a:t>
            </a:r>
            <a:r>
              <a:rPr lang="en-US" dirty="0" smtClean="0">
                <a:solidFill>
                  <a:srgbClr val="232C2F"/>
                </a:solidFill>
              </a:rPr>
              <a:t> and click the slide(s) that contains the background you want. Hold Shift key to select multiple slides.</a:t>
            </a:r>
          </a:p>
          <a:p>
            <a:pPr marL="228600" indent="-228600">
              <a:buFont typeface="+mj-lt"/>
              <a:buAutoNum type="arabicPeriod"/>
            </a:pPr>
            <a:r>
              <a:rPr lang="en-US" dirty="0" smtClean="0">
                <a:solidFill>
                  <a:srgbClr val="232C2F"/>
                </a:solidFill>
              </a:rPr>
              <a:t>Click the left-hand slide preview to which you wish to apply the new master layout. </a:t>
            </a:r>
          </a:p>
          <a:p>
            <a:pPr marL="228600" indent="-228600">
              <a:buFont typeface="+mj-lt"/>
              <a:buAutoNum type="arabicPeriod"/>
            </a:pPr>
            <a:r>
              <a:rPr lang="en-US" b="1" dirty="0" smtClean="0">
                <a:solidFill>
                  <a:srgbClr val="232C2F"/>
                </a:solidFill>
              </a:rPr>
              <a:t>Apply New Layout (Important): </a:t>
            </a:r>
            <a:r>
              <a:rPr lang="en-US" dirty="0" smtClean="0">
                <a:solidFill>
                  <a:srgbClr val="232C2F"/>
                </a:solidFill>
              </a:rPr>
              <a:t>Click </a:t>
            </a:r>
            <a:r>
              <a:rPr lang="en-US" b="1" dirty="0" smtClean="0">
                <a:solidFill>
                  <a:srgbClr val="232C2F"/>
                </a:solidFill>
              </a:rPr>
              <a:t>Layout</a:t>
            </a:r>
            <a:r>
              <a:rPr lang="en-US" dirty="0" smtClean="0">
                <a:solidFill>
                  <a:srgbClr val="232C2F"/>
                </a:solidFill>
              </a:rPr>
              <a:t> from the </a:t>
            </a:r>
            <a:r>
              <a:rPr lang="en-US" b="1" dirty="0" smtClean="0">
                <a:solidFill>
                  <a:srgbClr val="232C2F"/>
                </a:solidFill>
              </a:rPr>
              <a:t>Home</a:t>
            </a:r>
            <a:r>
              <a:rPr lang="en-US" dirty="0" smtClean="0">
                <a:solidFill>
                  <a:srgbClr val="232C2F"/>
                </a:solidFill>
              </a:rPr>
              <a:t> tab's </a:t>
            </a:r>
            <a:r>
              <a:rPr lang="en-US" b="1" dirty="0" smtClean="0">
                <a:solidFill>
                  <a:srgbClr val="232C2F"/>
                </a:solidFill>
              </a:rPr>
              <a:t>Slides</a:t>
            </a:r>
            <a:r>
              <a:rPr lang="en-US" dirty="0" smtClean="0">
                <a:solidFill>
                  <a:srgbClr val="232C2F"/>
                </a:solidFill>
              </a:rPr>
              <a:t> group, and click the slide containing the desired layout from the layout gallery. </a:t>
            </a:r>
          </a:p>
          <a:p>
            <a:pPr marL="228600" indent="-228600">
              <a:buFont typeface="+mj-lt"/>
              <a:buAutoNum type="arabicPeriod"/>
            </a:pPr>
            <a:r>
              <a:rPr lang="en-US" dirty="0" smtClean="0">
                <a:solidFill>
                  <a:srgbClr val="232C2F"/>
                </a:solidFill>
              </a:rPr>
              <a:t>Delete any unwanted slides or duplicates.</a:t>
            </a:r>
            <a:endParaRPr lang="en-US" baseline="0" dirty="0" smtClean="0">
              <a:solidFill>
                <a:srgbClr val="232C2F"/>
              </a:solidFill>
            </a:endParaRPr>
          </a:p>
        </p:txBody>
      </p:sp>
      <p:sp>
        <p:nvSpPr>
          <p:cNvPr id="4" name="Slide Number Placeholder 3"/>
          <p:cNvSpPr>
            <a:spLocks noGrp="1"/>
          </p:cNvSpPr>
          <p:nvPr>
            <p:ph type="sldNum" sz="quarter" idx="10"/>
          </p:nvPr>
        </p:nvSpPr>
        <p:spPr/>
        <p:txBody>
          <a:bodyPr/>
          <a:lstStyle/>
          <a:p>
            <a:fld id="{8C72D9AE-7182-4680-8F79-479C4181FF08}" type="slidenum">
              <a:rPr lang="en-US" smtClean="0">
                <a:solidFill>
                  <a:srgbClr val="5F5F5F"/>
                </a:solidFill>
              </a:rPr>
              <a:pPr/>
              <a:t>1</a:t>
            </a:fld>
            <a:endParaRPr lang="en-US" dirty="0">
              <a:solidFill>
                <a:srgbClr val="5F5F5F"/>
              </a:solidFill>
            </a:endParaRPr>
          </a:p>
        </p:txBody>
      </p:sp>
    </p:spTree>
    <p:extLst>
      <p:ext uri="{BB962C8B-B14F-4D97-AF65-F5344CB8AC3E}">
        <p14:creationId xmlns:p14="http://schemas.microsoft.com/office/powerpoint/2010/main" val="15753437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a:solidFill>
                  <a:srgbClr val="5F5F5F"/>
                </a:solidFill>
              </a:rPr>
              <a:pPr/>
              <a:t>10</a:t>
            </a:fld>
            <a:endParaRPr lang="en-US" dirty="0">
              <a:solidFill>
                <a:srgbClr val="5F5F5F"/>
              </a:solidFill>
            </a:endParaRPr>
          </a:p>
        </p:txBody>
      </p:sp>
    </p:spTree>
    <p:extLst>
      <p:ext uri="{BB962C8B-B14F-4D97-AF65-F5344CB8AC3E}">
        <p14:creationId xmlns:p14="http://schemas.microsoft.com/office/powerpoint/2010/main" val="37636298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a:solidFill>
                  <a:srgbClr val="5F5F5F"/>
                </a:solidFill>
              </a:rPr>
              <a:pPr/>
              <a:t>11</a:t>
            </a:fld>
            <a:endParaRPr lang="en-US" dirty="0">
              <a:solidFill>
                <a:srgbClr val="5F5F5F"/>
              </a:solidFill>
            </a:endParaRPr>
          </a:p>
        </p:txBody>
      </p:sp>
    </p:spTree>
    <p:extLst>
      <p:ext uri="{BB962C8B-B14F-4D97-AF65-F5344CB8AC3E}">
        <p14:creationId xmlns:p14="http://schemas.microsoft.com/office/powerpoint/2010/main" val="2537817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a:solidFill>
                  <a:srgbClr val="5F5F5F"/>
                </a:solidFill>
              </a:rPr>
              <a:pPr/>
              <a:t>12</a:t>
            </a:fld>
            <a:endParaRPr lang="en-US" dirty="0">
              <a:solidFill>
                <a:srgbClr val="5F5F5F"/>
              </a:solidFill>
            </a:endParaRPr>
          </a:p>
        </p:txBody>
      </p:sp>
    </p:spTree>
    <p:extLst>
      <p:ext uri="{BB962C8B-B14F-4D97-AF65-F5344CB8AC3E}">
        <p14:creationId xmlns:p14="http://schemas.microsoft.com/office/powerpoint/2010/main" val="11627664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solidFill>
                  <a:srgbClr val="5F5F5F"/>
                </a:solidFill>
              </a:rPr>
              <a:pPr/>
              <a:t>13</a:t>
            </a:fld>
            <a:endParaRPr lang="en-US" dirty="0">
              <a:solidFill>
                <a:srgbClr val="5F5F5F"/>
              </a:solidFill>
            </a:endParaRPr>
          </a:p>
        </p:txBody>
      </p:sp>
    </p:spTree>
    <p:extLst>
      <p:ext uri="{BB962C8B-B14F-4D97-AF65-F5344CB8AC3E}">
        <p14:creationId xmlns:p14="http://schemas.microsoft.com/office/powerpoint/2010/main" val="34467803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a:solidFill>
                  <a:srgbClr val="5F5F5F"/>
                </a:solidFill>
              </a:rPr>
              <a:pPr/>
              <a:t>14</a:t>
            </a:fld>
            <a:endParaRPr lang="en-US" dirty="0">
              <a:solidFill>
                <a:srgbClr val="5F5F5F"/>
              </a:solidFill>
            </a:endParaRPr>
          </a:p>
        </p:txBody>
      </p:sp>
    </p:spTree>
    <p:extLst>
      <p:ext uri="{BB962C8B-B14F-4D97-AF65-F5344CB8AC3E}">
        <p14:creationId xmlns:p14="http://schemas.microsoft.com/office/powerpoint/2010/main" val="32514976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a:solidFill>
                  <a:srgbClr val="5F5F5F"/>
                </a:solidFill>
              </a:rPr>
              <a:pPr/>
              <a:t>15</a:t>
            </a:fld>
            <a:endParaRPr lang="en-US" dirty="0">
              <a:solidFill>
                <a:srgbClr val="5F5F5F"/>
              </a:solidFill>
            </a:endParaRPr>
          </a:p>
        </p:txBody>
      </p:sp>
    </p:spTree>
    <p:extLst>
      <p:ext uri="{BB962C8B-B14F-4D97-AF65-F5344CB8AC3E}">
        <p14:creationId xmlns:p14="http://schemas.microsoft.com/office/powerpoint/2010/main" val="36579220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a:solidFill>
                  <a:srgbClr val="5F5F5F"/>
                </a:solidFill>
              </a:rPr>
              <a:pPr/>
              <a:t>16</a:t>
            </a:fld>
            <a:endParaRPr lang="en-US" dirty="0">
              <a:solidFill>
                <a:srgbClr val="5F5F5F"/>
              </a:solidFill>
            </a:endParaRPr>
          </a:p>
        </p:txBody>
      </p:sp>
    </p:spTree>
    <p:extLst>
      <p:ext uri="{BB962C8B-B14F-4D97-AF65-F5344CB8AC3E}">
        <p14:creationId xmlns:p14="http://schemas.microsoft.com/office/powerpoint/2010/main" val="32617015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solidFill>
                  <a:srgbClr val="5F5F5F"/>
                </a:solidFill>
              </a:rPr>
              <a:pPr/>
              <a:t>17</a:t>
            </a:fld>
            <a:endParaRPr lang="en-US" dirty="0">
              <a:solidFill>
                <a:srgbClr val="5F5F5F"/>
              </a:solidFill>
            </a:endParaRPr>
          </a:p>
        </p:txBody>
      </p:sp>
    </p:spTree>
    <p:extLst>
      <p:ext uri="{BB962C8B-B14F-4D97-AF65-F5344CB8AC3E}">
        <p14:creationId xmlns:p14="http://schemas.microsoft.com/office/powerpoint/2010/main" val="19799700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solidFill>
                  <a:srgbClr val="5F5F5F"/>
                </a:solidFill>
              </a:rPr>
              <a:pPr/>
              <a:t>18</a:t>
            </a:fld>
            <a:endParaRPr lang="en-US" dirty="0">
              <a:solidFill>
                <a:srgbClr val="5F5F5F"/>
              </a:solidFill>
            </a:endParaRPr>
          </a:p>
        </p:txBody>
      </p:sp>
    </p:spTree>
    <p:extLst>
      <p:ext uri="{BB962C8B-B14F-4D97-AF65-F5344CB8AC3E}">
        <p14:creationId xmlns:p14="http://schemas.microsoft.com/office/powerpoint/2010/main" val="35009717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solidFill>
                  <a:srgbClr val="5F5F5F"/>
                </a:solidFill>
              </a:rPr>
              <a:pPr/>
              <a:t>2</a:t>
            </a:fld>
            <a:endParaRPr lang="en-US" dirty="0">
              <a:solidFill>
                <a:srgbClr val="5F5F5F"/>
              </a:solidFill>
            </a:endParaRPr>
          </a:p>
        </p:txBody>
      </p:sp>
    </p:spTree>
    <p:extLst>
      <p:ext uri="{BB962C8B-B14F-4D97-AF65-F5344CB8AC3E}">
        <p14:creationId xmlns:p14="http://schemas.microsoft.com/office/powerpoint/2010/main" val="16541401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solidFill>
                  <a:srgbClr val="5F5F5F"/>
                </a:solidFill>
              </a:rPr>
              <a:pPr/>
              <a:t>3</a:t>
            </a:fld>
            <a:endParaRPr lang="en-US" dirty="0">
              <a:solidFill>
                <a:srgbClr val="5F5F5F"/>
              </a:solidFill>
            </a:endParaRPr>
          </a:p>
        </p:txBody>
      </p:sp>
    </p:spTree>
    <p:extLst>
      <p:ext uri="{BB962C8B-B14F-4D97-AF65-F5344CB8AC3E}">
        <p14:creationId xmlns:p14="http://schemas.microsoft.com/office/powerpoint/2010/main" val="25165885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solidFill>
                  <a:srgbClr val="5F5F5F"/>
                </a:solidFill>
              </a:rPr>
              <a:pPr/>
              <a:t>4</a:t>
            </a:fld>
            <a:endParaRPr lang="en-US" dirty="0">
              <a:solidFill>
                <a:srgbClr val="5F5F5F"/>
              </a:solidFill>
            </a:endParaRPr>
          </a:p>
        </p:txBody>
      </p:sp>
    </p:spTree>
    <p:extLst>
      <p:ext uri="{BB962C8B-B14F-4D97-AF65-F5344CB8AC3E}">
        <p14:creationId xmlns:p14="http://schemas.microsoft.com/office/powerpoint/2010/main" val="6777904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solidFill>
                  <a:srgbClr val="5F5F5F"/>
                </a:solidFill>
              </a:rPr>
              <a:pPr/>
              <a:t>5</a:t>
            </a:fld>
            <a:endParaRPr lang="en-US" dirty="0">
              <a:solidFill>
                <a:srgbClr val="5F5F5F"/>
              </a:solidFill>
            </a:endParaRPr>
          </a:p>
        </p:txBody>
      </p:sp>
    </p:spTree>
    <p:extLst>
      <p:ext uri="{BB962C8B-B14F-4D97-AF65-F5344CB8AC3E}">
        <p14:creationId xmlns:p14="http://schemas.microsoft.com/office/powerpoint/2010/main" val="37326462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a:solidFill>
                  <a:srgbClr val="5F5F5F"/>
                </a:solidFill>
              </a:rPr>
              <a:pPr/>
              <a:t>6</a:t>
            </a:fld>
            <a:endParaRPr lang="en-US" dirty="0">
              <a:solidFill>
                <a:srgbClr val="5F5F5F"/>
              </a:solidFill>
            </a:endParaRPr>
          </a:p>
        </p:txBody>
      </p:sp>
    </p:spTree>
    <p:extLst>
      <p:ext uri="{BB962C8B-B14F-4D97-AF65-F5344CB8AC3E}">
        <p14:creationId xmlns:p14="http://schemas.microsoft.com/office/powerpoint/2010/main" val="3764454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a:solidFill>
                  <a:srgbClr val="5F5F5F"/>
                </a:solidFill>
              </a:rPr>
              <a:pPr/>
              <a:t>7</a:t>
            </a:fld>
            <a:endParaRPr lang="en-US" dirty="0">
              <a:solidFill>
                <a:srgbClr val="5F5F5F"/>
              </a:solidFill>
            </a:endParaRPr>
          </a:p>
        </p:txBody>
      </p:sp>
    </p:spTree>
    <p:extLst>
      <p:ext uri="{BB962C8B-B14F-4D97-AF65-F5344CB8AC3E}">
        <p14:creationId xmlns:p14="http://schemas.microsoft.com/office/powerpoint/2010/main" val="29835108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solidFill>
                  <a:srgbClr val="5F5F5F"/>
                </a:solidFill>
              </a:rPr>
              <a:pPr/>
              <a:t>8</a:t>
            </a:fld>
            <a:endParaRPr lang="en-US" dirty="0">
              <a:solidFill>
                <a:srgbClr val="5F5F5F"/>
              </a:solidFill>
            </a:endParaRPr>
          </a:p>
        </p:txBody>
      </p:sp>
    </p:spTree>
    <p:extLst>
      <p:ext uri="{BB962C8B-B14F-4D97-AF65-F5344CB8AC3E}">
        <p14:creationId xmlns:p14="http://schemas.microsoft.com/office/powerpoint/2010/main" val="25716571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a:solidFill>
                  <a:srgbClr val="5F5F5F"/>
                </a:solidFill>
              </a:rPr>
              <a:pPr/>
              <a:t>9</a:t>
            </a:fld>
            <a:endParaRPr lang="en-US" dirty="0">
              <a:solidFill>
                <a:srgbClr val="5F5F5F"/>
              </a:solidFill>
            </a:endParaRPr>
          </a:p>
        </p:txBody>
      </p:sp>
    </p:spTree>
    <p:extLst>
      <p:ext uri="{BB962C8B-B14F-4D97-AF65-F5344CB8AC3E}">
        <p14:creationId xmlns:p14="http://schemas.microsoft.com/office/powerpoint/2010/main" val="265520519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jpg"/><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jpg"/><Relationship Id="rId1" Type="http://schemas.openxmlformats.org/officeDocument/2006/relationships/slideMaster" Target="../slideMasters/slideMaster3.xml"/><Relationship Id="rId4" Type="http://schemas.openxmlformats.org/officeDocument/2006/relationships/image" Target="../media/image12.png"/></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jpg"/><Relationship Id="rId1" Type="http://schemas.openxmlformats.org/officeDocument/2006/relationships/slideMaster" Target="../slideMasters/slideMaster3.xml"/><Relationship Id="rId4" Type="http://schemas.openxmlformats.org/officeDocument/2006/relationships/image" Target="../media/image1.png"/></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4.jpeg"/><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9.jpg"/><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jpg"/><Relationship Id="rId1" Type="http://schemas.openxmlformats.org/officeDocument/2006/relationships/slideMaster" Target="../slideMasters/slideMaster1.xml"/><Relationship Id="rId4" Type="http://schemas.openxmlformats.org/officeDocument/2006/relationships/image" Target="../media/image12.png"/></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4.xml"/><Relationship Id="rId4" Type="http://schemas.openxmlformats.org/officeDocument/2006/relationships/image" Target="../media/image1.png"/></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Master" Target="../slideMasters/slideMaster4.xml"/><Relationship Id="rId4" Type="http://schemas.openxmlformats.org/officeDocument/2006/relationships/image" Target="../media/image1.png"/></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jpg"/><Relationship Id="rId1" Type="http://schemas.openxmlformats.org/officeDocument/2006/relationships/slideMaster" Target="../slideMasters/slideMaster4.xml"/><Relationship Id="rId4" Type="http://schemas.openxmlformats.org/officeDocument/2006/relationships/image" Target="../media/image1.png"/></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jpg"/><Relationship Id="rId1" Type="http://schemas.openxmlformats.org/officeDocument/2006/relationships/slideMaster" Target="../slideMasters/slideMaster4.xml"/></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jpg"/><Relationship Id="rId1" Type="http://schemas.openxmlformats.org/officeDocument/2006/relationships/slideMaster" Target="../slideMasters/slideMaster4.xml"/></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jpg"/><Relationship Id="rId1" Type="http://schemas.openxmlformats.org/officeDocument/2006/relationships/slideMaster" Target="../slideMasters/slideMaster4.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jpg"/><Relationship Id="rId1" Type="http://schemas.openxmlformats.org/officeDocument/2006/relationships/slideMaster" Target="../slideMasters/slideMaster4.xml"/><Relationship Id="rId4" Type="http://schemas.openxmlformats.org/officeDocument/2006/relationships/image" Target="../media/image12.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jp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jpg"/><Relationship Id="rId1" Type="http://schemas.openxmlformats.org/officeDocument/2006/relationships/slideMaster" Target="../slideMasters/slideMaster4.xml"/><Relationship Id="rId4" Type="http://schemas.openxmlformats.org/officeDocument/2006/relationships/image" Target="../media/image1.png"/></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4.jpeg"/><Relationship Id="rId1" Type="http://schemas.openxmlformats.org/officeDocument/2006/relationships/slideMaster" Target="../slideMasters/slideMaster4.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17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17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4.xml"/></Relationships>
</file>

<file path=ppt/slideLayouts/_rels/slideLayout17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17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9.jpg"/><Relationship Id="rId1" Type="http://schemas.openxmlformats.org/officeDocument/2006/relationships/slideMaster" Target="../slideMasters/slideMaster4.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17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4.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18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18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18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18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5.xml"/><Relationship Id="rId4" Type="http://schemas.openxmlformats.org/officeDocument/2006/relationships/image" Target="../media/image1.png"/></Relationships>
</file>

<file path=ppt/slideLayouts/_rels/slideLayout18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Master" Target="../slideMasters/slideMaster5.xml"/><Relationship Id="rId4" Type="http://schemas.openxmlformats.org/officeDocument/2006/relationships/image" Target="../media/image1.png"/></Relationships>
</file>

<file path=ppt/slideLayouts/_rels/slideLayout18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jpg"/><Relationship Id="rId1" Type="http://schemas.openxmlformats.org/officeDocument/2006/relationships/slideMaster" Target="../slideMasters/slideMaster5.xml"/><Relationship Id="rId4" Type="http://schemas.openxmlformats.org/officeDocument/2006/relationships/image" Target="../media/image1.png"/></Relationships>
</file>

<file path=ppt/slideLayouts/_rels/slideLayout18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jpg"/><Relationship Id="rId1" Type="http://schemas.openxmlformats.org/officeDocument/2006/relationships/slideMaster" Target="../slideMasters/slideMaster5.xml"/></Relationships>
</file>

<file path=ppt/slideLayouts/_rels/slideLayout18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jpg"/><Relationship Id="rId1" Type="http://schemas.openxmlformats.org/officeDocument/2006/relationships/slideMaster" Target="../slideMasters/slideMaster5.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jpg"/><Relationship Id="rId1" Type="http://schemas.openxmlformats.org/officeDocument/2006/relationships/slideMaster" Target="../slideMasters/slideMaster5.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jpg"/><Relationship Id="rId1" Type="http://schemas.openxmlformats.org/officeDocument/2006/relationships/slideMaster" Target="../slideMasters/slideMaster5.xml"/><Relationship Id="rId4" Type="http://schemas.openxmlformats.org/officeDocument/2006/relationships/image" Target="../media/image12.png"/></Relationships>
</file>

<file path=ppt/slideLayouts/_rels/slideLayout19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jpg"/><Relationship Id="rId1" Type="http://schemas.openxmlformats.org/officeDocument/2006/relationships/slideMaster" Target="../slideMasters/slideMaster5.xml"/><Relationship Id="rId4" Type="http://schemas.openxmlformats.org/officeDocument/2006/relationships/image" Target="../media/image1.pn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4.jpeg"/><Relationship Id="rId1" Type="http://schemas.openxmlformats.org/officeDocument/2006/relationships/slideMaster" Target="../slideMasters/slideMaster5.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2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2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2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8.png"/><Relationship Id="rId1" Type="http://schemas.openxmlformats.org/officeDocument/2006/relationships/slideMaster" Target="../slideMasters/slideMaster5.xml"/></Relationships>
</file>

<file path=ppt/slideLayouts/_rels/slideLayout2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9.jpg"/><Relationship Id="rId1" Type="http://schemas.openxmlformats.org/officeDocument/2006/relationships/slideMaster" Target="../slideMasters/slideMaster5.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5.xml"/></Relationships>
</file>

<file path=ppt/slideLayouts/_rels/slideLayout2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5.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2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2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2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6.xml"/><Relationship Id="rId4" Type="http://schemas.openxmlformats.org/officeDocument/2006/relationships/image" Target="../media/image1.png"/></Relationships>
</file>

<file path=ppt/slideLayouts/_rels/slideLayout23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Master" Target="../slideMasters/slideMaster6.xml"/><Relationship Id="rId4" Type="http://schemas.openxmlformats.org/officeDocument/2006/relationships/image" Target="../media/image1.png"/></Relationships>
</file>

<file path=ppt/slideLayouts/_rels/slideLayout23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jpg"/><Relationship Id="rId1" Type="http://schemas.openxmlformats.org/officeDocument/2006/relationships/slideMaster" Target="../slideMasters/slideMaster6.xml"/><Relationship Id="rId4" Type="http://schemas.openxmlformats.org/officeDocument/2006/relationships/image" Target="../media/image1.png"/></Relationships>
</file>

<file path=ppt/slideLayouts/_rels/slideLayout2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jpg"/><Relationship Id="rId1" Type="http://schemas.openxmlformats.org/officeDocument/2006/relationships/slideMaster" Target="../slideMasters/slideMaster6.xml"/></Relationships>
</file>

<file path=ppt/slideLayouts/_rels/slideLayout2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jpg"/><Relationship Id="rId1" Type="http://schemas.openxmlformats.org/officeDocument/2006/relationships/slideMaster" Target="../slideMasters/slideMaster6.xml"/></Relationships>
</file>

<file path=ppt/slideLayouts/_rels/slideLayout2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jpg"/><Relationship Id="rId1" Type="http://schemas.openxmlformats.org/officeDocument/2006/relationships/slideMaster" Target="../slideMasters/slideMaster6.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jpg"/><Relationship Id="rId1" Type="http://schemas.openxmlformats.org/officeDocument/2006/relationships/slideMaster" Target="../slideMasters/slideMaster6.xml"/><Relationship Id="rId4" Type="http://schemas.openxmlformats.org/officeDocument/2006/relationships/image" Target="../media/image12.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jpg"/><Relationship Id="rId1" Type="http://schemas.openxmlformats.org/officeDocument/2006/relationships/slideMaster" Target="../slideMasters/slideMaster6.xml"/><Relationship Id="rId4" Type="http://schemas.openxmlformats.org/officeDocument/2006/relationships/image" Target="../media/image1.png"/></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4.jpeg"/><Relationship Id="rId1" Type="http://schemas.openxmlformats.org/officeDocument/2006/relationships/slideMaster" Target="../slideMasters/slideMaster6.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6.xml"/></Relationships>
</file>

<file path=ppt/slideLayouts/_rels/slideLayout26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6.xml"/></Relationships>
</file>

<file path=ppt/slideLayouts/_rels/slideLayout26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6.xml"/></Relationships>
</file>

<file path=ppt/slideLayouts/_rels/slideLayout26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8.png"/><Relationship Id="rId1" Type="http://schemas.openxmlformats.org/officeDocument/2006/relationships/slideMaster" Target="../slideMasters/slideMaster6.xml"/></Relationships>
</file>

<file path=ppt/slideLayouts/_rels/slideLayout26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9.jpg"/><Relationship Id="rId1" Type="http://schemas.openxmlformats.org/officeDocument/2006/relationships/slideMaster" Target="../slideMasters/slideMaster6.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6.xml"/></Relationships>
</file>

<file path=ppt/slideLayouts/_rels/slideLayout26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6.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9.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2.xml"/><Relationship Id="rId4" Type="http://schemas.openxmlformats.org/officeDocument/2006/relationships/image" Target="../media/image1.pn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Master" Target="../slideMasters/slideMaster2.xml"/><Relationship Id="rId4" Type="http://schemas.openxmlformats.org/officeDocument/2006/relationships/image" Target="../media/image1.png"/></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jpg"/><Relationship Id="rId1" Type="http://schemas.openxmlformats.org/officeDocument/2006/relationships/slideMaster" Target="../slideMasters/slideMaster2.xml"/><Relationship Id="rId4" Type="http://schemas.openxmlformats.org/officeDocument/2006/relationships/image" Target="../media/image1.png"/></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jpg"/><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jpg"/><Relationship Id="rId1" Type="http://schemas.openxmlformats.org/officeDocument/2006/relationships/slideMaster" Target="../slideMasters/slideMaster2.xml"/><Relationship Id="rId4" Type="http://schemas.openxmlformats.org/officeDocument/2006/relationships/image" Target="../media/image1.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jp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9.jpg"/><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3.xml"/><Relationship Id="rId4" Type="http://schemas.openxmlformats.org/officeDocument/2006/relationships/image" Target="../media/image1.png"/></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Master" Target="../slideMasters/slideMaster3.xml"/><Relationship Id="rId4" Type="http://schemas.openxmlformats.org/officeDocument/2006/relationships/image" Target="../media/image1.png"/></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jpg"/><Relationship Id="rId1" Type="http://schemas.openxmlformats.org/officeDocument/2006/relationships/slideMaster" Target="../slideMasters/slideMaster3.xml"/><Relationship Id="rId4" Type="http://schemas.openxmlformats.org/officeDocument/2006/relationships/image" Target="../media/image1.png"/></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jpg"/><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jp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without Picture">
    <p:bg>
      <p:bgPr>
        <a:solidFill>
          <a:srgbClr val="D8E1E6"/>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31952" y="739776"/>
            <a:ext cx="11128097" cy="1470025"/>
          </a:xfrm>
        </p:spPr>
        <p:txBody>
          <a:bodyPr/>
          <a:lstStyle>
            <a:lvl1pPr>
              <a:lnSpc>
                <a:spcPct val="80000"/>
              </a:lnSpc>
              <a:defRPr sz="4800"/>
            </a:lvl1pPr>
          </a:lstStyle>
          <a:p>
            <a:r>
              <a:rPr lang="en-US" smtClean="0"/>
              <a:t>Click to edit Master title style</a:t>
            </a:r>
            <a:endParaRPr dirty="0"/>
          </a:p>
        </p:txBody>
      </p:sp>
      <p:sp>
        <p:nvSpPr>
          <p:cNvPr id="3" name="Subtitle 2"/>
          <p:cNvSpPr>
            <a:spLocks noGrp="1"/>
          </p:cNvSpPr>
          <p:nvPr>
            <p:ph type="subTitle" idx="1"/>
          </p:nvPr>
        </p:nvSpPr>
        <p:spPr>
          <a:xfrm>
            <a:off x="531902" y="2286000"/>
            <a:ext cx="11129546"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sp>
        <p:nvSpPr>
          <p:cNvPr id="13" name="Text Placeholder 12"/>
          <p:cNvSpPr>
            <a:spLocks noGrp="1"/>
          </p:cNvSpPr>
          <p:nvPr>
            <p:ph type="body" sz="quarter" idx="13" hasCustomPrompt="1"/>
          </p:nvPr>
        </p:nvSpPr>
        <p:spPr>
          <a:xfrm>
            <a:off x="531952" y="3429452"/>
            <a:ext cx="11128097"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
        <p:nvSpPr>
          <p:cNvPr id="6" name="Date Placeholder 5"/>
          <p:cNvSpPr>
            <a:spLocks noGrp="1"/>
          </p:cNvSpPr>
          <p:nvPr>
            <p:ph type="dt" sz="half" idx="14"/>
          </p:nvPr>
        </p:nvSpPr>
        <p:spPr/>
        <p:txBody>
          <a:bodyPr/>
          <a:lstStyle>
            <a:lvl1pPr>
              <a:defRPr>
                <a:solidFill>
                  <a:srgbClr val="5F5F5F"/>
                </a:solidFill>
              </a:defRPr>
            </a:lvl1pPr>
          </a:lstStyle>
          <a:p>
            <a:fld id="{DB0592DB-01ED-A44A-830D-2A57CD1AF06B}" type="datetime1">
              <a:rPr lang="en-US" smtClean="0"/>
              <a:pPr/>
              <a:t>9/2/2016</a:t>
            </a:fld>
            <a:endParaRPr lang="en-US" dirty="0"/>
          </a:p>
        </p:txBody>
      </p:sp>
      <p:sp>
        <p:nvSpPr>
          <p:cNvPr id="8" name="Footer Placeholder 7"/>
          <p:cNvSpPr>
            <a:spLocks noGrp="1"/>
          </p:cNvSpPr>
          <p:nvPr>
            <p:ph type="ftr" sz="quarter" idx="15"/>
          </p:nvPr>
        </p:nvSpPr>
        <p:spPr/>
        <p:txBody>
          <a:bodyPr/>
          <a:lstStyle>
            <a:lvl1pPr>
              <a:defRPr>
                <a:solidFill>
                  <a:srgbClr val="5F5F5F"/>
                </a:solidFill>
              </a:defRPr>
            </a:lvl1pPr>
          </a:lstStyle>
          <a:p>
            <a:r>
              <a:rPr lang="en-US" smtClean="0"/>
              <a:t>Confidential – Oracle Internal/Restricted/Highly Restricted</a:t>
            </a:r>
            <a:endParaRPr lang="en-US" dirty="0"/>
          </a:p>
        </p:txBody>
      </p:sp>
      <p:sp>
        <p:nvSpPr>
          <p:cNvPr id="16" name="TextBox 15"/>
          <p:cNvSpPr txBox="1"/>
          <p:nvPr userDrawn="1"/>
        </p:nvSpPr>
        <p:spPr>
          <a:xfrm>
            <a:off x="5378072" y="6556248"/>
            <a:ext cx="3201234" cy="182880"/>
          </a:xfrm>
          <a:prstGeom prst="rect">
            <a:avLst/>
          </a:prstGeom>
          <a:noFill/>
        </p:spPr>
        <p:txBody>
          <a:bodyPr vert="horz" wrap="none" lIns="0" tIns="0" rIns="0" bIns="0" rtlCol="0" anchor="ctr" anchorCtr="0">
            <a:noAutofit/>
          </a:bodyPr>
          <a:lstStyle/>
          <a:p>
            <a:pPr algn="r"/>
            <a:r>
              <a:rPr sz="850" dirty="0">
                <a:solidFill>
                  <a:srgbClr val="5F5F5F"/>
                </a:solidFill>
              </a:rPr>
              <a:t>Copyright © </a:t>
            </a:r>
            <a:r>
              <a:rPr lang="en-US" sz="850" dirty="0">
                <a:solidFill>
                  <a:srgbClr val="5F5F5F"/>
                </a:solidFill>
              </a:rPr>
              <a:t>2016,</a:t>
            </a:r>
            <a:r>
              <a:rPr sz="850" dirty="0">
                <a:solidFill>
                  <a:srgbClr val="5F5F5F"/>
                </a:solidFill>
              </a:rPr>
              <a:t> </a:t>
            </a:r>
            <a:r>
              <a:rPr sz="850" dirty="0">
                <a:solidFill>
                  <a:srgbClr val="5F5F5F"/>
                </a:solidFill>
              </a:rPr>
              <a:t>Oracle and/or its affiliates. All rights reserved.  </a:t>
            </a:r>
            <a:r>
              <a:rPr sz="850" dirty="0">
                <a:solidFill>
                  <a:srgbClr val="5F5F5F"/>
                </a:solidFill>
              </a:rPr>
              <a:t>|</a:t>
            </a:r>
            <a:endParaRPr sz="850" dirty="0">
              <a:solidFill>
                <a:srgbClr val="5F5F5F"/>
              </a:solidFill>
            </a:endParaRPr>
          </a:p>
        </p:txBody>
      </p:sp>
      <p:pic>
        <p:nvPicPr>
          <p:cNvPr id="9" name="Picture 8" descr="Oracle logo in white on red staging background" title="Oracle red badge logo"/>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0490" y="6263640"/>
            <a:ext cx="1625561" cy="594360"/>
          </a:xfrm>
          <a:prstGeom prst="rect">
            <a:avLst/>
          </a:prstGeom>
        </p:spPr>
      </p:pic>
    </p:spTree>
    <p:extLst>
      <p:ext uri="{BB962C8B-B14F-4D97-AF65-F5344CB8AC3E}">
        <p14:creationId xmlns:p14="http://schemas.microsoft.com/office/powerpoint/2010/main" val="1637341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Title Slide with Picture and 2 Logo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2" name="Rectangle 21" descr="Full slide 4-color photo can be inserted here. Customer/Partner and secondary logo can be included" title="Title Slide with Picture and customer/partner logo"/>
          <p:cNvSpPr/>
          <p:nvPr/>
        </p:nvSpPr>
        <p:spPr bwMode="hidden">
          <a:xfrm>
            <a:off x="1" y="0"/>
            <a:ext cx="12192000" cy="6858000"/>
          </a:xfrm>
          <a:prstGeom prst="rect">
            <a:avLst/>
          </a:prstGeom>
          <a:solidFill>
            <a:srgbClr val="46575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dirty="0">
              <a:solidFill>
                <a:srgbClr val="FFFFFF"/>
              </a:solidFill>
            </a:endParaRPr>
          </a:p>
        </p:txBody>
      </p:sp>
      <p:sp>
        <p:nvSpPr>
          <p:cNvPr id="2" name="Title 1"/>
          <p:cNvSpPr>
            <a:spLocks noGrp="1"/>
          </p:cNvSpPr>
          <p:nvPr>
            <p:ph type="ctrTitle"/>
          </p:nvPr>
        </p:nvSpPr>
        <p:spPr>
          <a:xfrm>
            <a:off x="531952" y="739776"/>
            <a:ext cx="9146382" cy="1470025"/>
          </a:xfrm>
        </p:spPr>
        <p:txBody>
          <a:bodyPr/>
          <a:lstStyle>
            <a:lvl1pPr>
              <a:lnSpc>
                <a:spcPct val="80000"/>
              </a:lnSpc>
              <a:defRPr sz="4800"/>
            </a:lvl1pPr>
          </a:lstStyle>
          <a:p>
            <a:r>
              <a:rPr lang="en-US" smtClean="0"/>
              <a:t>Click to edit Master title style</a:t>
            </a:r>
            <a:endParaRPr/>
          </a:p>
        </p:txBody>
      </p:sp>
      <p:sp>
        <p:nvSpPr>
          <p:cNvPr id="3" name="Subtitle 2"/>
          <p:cNvSpPr>
            <a:spLocks noGrp="1"/>
          </p:cNvSpPr>
          <p:nvPr>
            <p:ph type="subTitle" idx="1"/>
          </p:nvPr>
        </p:nvSpPr>
        <p:spPr>
          <a:xfrm>
            <a:off x="531900" y="2286000"/>
            <a:ext cx="9146382"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sp>
        <p:nvSpPr>
          <p:cNvPr id="4" name="Date Placeholder 3"/>
          <p:cNvSpPr>
            <a:spLocks noGrp="1"/>
          </p:cNvSpPr>
          <p:nvPr>
            <p:ph type="dt" sz="half" idx="10"/>
          </p:nvPr>
        </p:nvSpPr>
        <p:spPr/>
        <p:txBody>
          <a:bodyPr/>
          <a:lstStyle>
            <a:lvl1pPr>
              <a:defRPr>
                <a:solidFill>
                  <a:schemeClr val="tx1"/>
                </a:solidFill>
              </a:defRPr>
            </a:lvl1pPr>
          </a:lstStyle>
          <a:p>
            <a:fld id="{5190EDF2-7744-3443-B3CB-57655E386FA4}" type="datetime1">
              <a:rPr lang="en-US" smtClean="0">
                <a:solidFill>
                  <a:srgbClr val="FFFFFF"/>
                </a:solidFill>
              </a:rPr>
              <a:pPr/>
              <a:t>9/2/2016</a:t>
            </a:fld>
            <a:endParaRPr lang="en-US" dirty="0">
              <a:solidFill>
                <a:srgbClr val="FFFFFF"/>
              </a:solidFill>
            </a:endParaRPr>
          </a:p>
        </p:txBody>
      </p:sp>
      <p:sp>
        <p:nvSpPr>
          <p:cNvPr id="5" name="Footer Placeholder 4"/>
          <p:cNvSpPr>
            <a:spLocks noGrp="1"/>
          </p:cNvSpPr>
          <p:nvPr>
            <p:ph type="ftr" sz="quarter" idx="11"/>
          </p:nvPr>
        </p:nvSpPr>
        <p:spPr/>
        <p:txBody>
          <a:bodyPr/>
          <a:lstStyle>
            <a:lvl1pPr>
              <a:defRPr>
                <a:solidFill>
                  <a:schemeClr val="tx1"/>
                </a:solidFill>
              </a:defRPr>
            </a:lvl1pPr>
          </a:lstStyle>
          <a:p>
            <a:r>
              <a:rPr lang="en-US" smtClean="0">
                <a:solidFill>
                  <a:srgbClr val="FFFFFF"/>
                </a:solidFill>
              </a:rPr>
              <a:t>Confidential – Oracle Internal/Restricted/Highly Restricted</a:t>
            </a:r>
            <a:endParaRPr lang="en-US" dirty="0">
              <a:solidFill>
                <a:srgbClr val="FFFFFF"/>
              </a:solidFill>
            </a:endParaRPr>
          </a:p>
        </p:txBody>
      </p:sp>
      <p:sp>
        <p:nvSpPr>
          <p:cNvPr id="13" name="Text Placeholder 12"/>
          <p:cNvSpPr>
            <a:spLocks noGrp="1"/>
          </p:cNvSpPr>
          <p:nvPr>
            <p:ph type="body" sz="quarter" idx="13" hasCustomPrompt="1"/>
          </p:nvPr>
        </p:nvSpPr>
        <p:spPr>
          <a:xfrm>
            <a:off x="531952" y="3429452"/>
            <a:ext cx="9146382"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
        <p:nvSpPr>
          <p:cNvPr id="12" name="Rectangle 11"/>
          <p:cNvSpPr/>
          <p:nvPr/>
        </p:nvSpPr>
        <p:spPr bwMode="white">
          <a:xfrm>
            <a:off x="9830772" y="0"/>
            <a:ext cx="1829276"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dirty="0">
              <a:solidFill>
                <a:srgbClr val="FFFFFF"/>
              </a:solidFill>
            </a:endParaRPr>
          </a:p>
        </p:txBody>
      </p:sp>
      <p:sp>
        <p:nvSpPr>
          <p:cNvPr id="21" name="Text Placeholder 12"/>
          <p:cNvSpPr>
            <a:spLocks noGrp="1"/>
          </p:cNvSpPr>
          <p:nvPr>
            <p:ph type="body" sz="quarter" idx="15" hasCustomPrompt="1"/>
          </p:nvPr>
        </p:nvSpPr>
        <p:spPr>
          <a:xfrm>
            <a:off x="9906992" y="228600"/>
            <a:ext cx="1676837" cy="228600"/>
          </a:xfrm>
        </p:spPr>
        <p:txBody>
          <a:bodyPr anchor="b">
            <a:normAutofit/>
          </a:bodyPr>
          <a:lstStyle>
            <a:lvl1pPr marL="1588" indent="0" algn="ctr">
              <a:spcBef>
                <a:spcPts val="0"/>
              </a:spcBef>
              <a:buFontTx/>
              <a:buNone/>
              <a:defRPr sz="1400" baseline="0">
                <a:solidFill>
                  <a:schemeClr val="bg1"/>
                </a:solidFill>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a:t>Click to add text</a:t>
            </a:r>
          </a:p>
        </p:txBody>
      </p:sp>
      <p:sp>
        <p:nvSpPr>
          <p:cNvPr id="15" name="Rectangle 14"/>
          <p:cNvSpPr/>
          <p:nvPr userDrawn="1"/>
        </p:nvSpPr>
        <p:spPr>
          <a:xfrm>
            <a:off x="9826002" y="5409983"/>
            <a:ext cx="1829276" cy="850392"/>
          </a:xfrm>
          <a:prstGeom prst="rect">
            <a:avLst/>
          </a:prstGeom>
          <a:solidFill>
            <a:schemeClr val="tx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800">
              <a:solidFill>
                <a:srgbClr val="FFFFFF"/>
              </a:solidFill>
            </a:endParaRPr>
          </a:p>
        </p:txBody>
      </p:sp>
      <p:sp>
        <p:nvSpPr>
          <p:cNvPr id="17" name="TextBox 16"/>
          <p:cNvSpPr txBox="1"/>
          <p:nvPr userDrawn="1"/>
        </p:nvSpPr>
        <p:spPr>
          <a:xfrm>
            <a:off x="5378072" y="6556248"/>
            <a:ext cx="3201234" cy="182880"/>
          </a:xfrm>
          <a:prstGeom prst="rect">
            <a:avLst/>
          </a:prstGeom>
          <a:noFill/>
        </p:spPr>
        <p:txBody>
          <a:bodyPr vert="horz" wrap="none" lIns="0" tIns="0" rIns="0" bIns="0" rtlCol="0" anchor="ctr" anchorCtr="0">
            <a:noAutofit/>
          </a:bodyPr>
          <a:lstStyle/>
          <a:p>
            <a:pPr algn="r"/>
            <a:r>
              <a:rPr sz="850" dirty="0">
                <a:solidFill>
                  <a:srgbClr val="FFFFFF"/>
                </a:solidFill>
              </a:rPr>
              <a:t>Copyright © </a:t>
            </a:r>
            <a:r>
              <a:rPr lang="en-US" sz="850" dirty="0">
                <a:solidFill>
                  <a:srgbClr val="FFFFFF"/>
                </a:solidFill>
              </a:rPr>
              <a:t>2016,</a:t>
            </a:r>
            <a:r>
              <a:rPr sz="850" dirty="0">
                <a:solidFill>
                  <a:srgbClr val="FFFFFF"/>
                </a:solidFill>
              </a:rPr>
              <a:t> </a:t>
            </a:r>
            <a:r>
              <a:rPr sz="850" dirty="0">
                <a:solidFill>
                  <a:srgbClr val="FFFFFF"/>
                </a:solidFill>
              </a:rPr>
              <a:t>Oracle and/or its affiliates. All rights reserved.  </a:t>
            </a:r>
            <a:r>
              <a:rPr sz="850" dirty="0">
                <a:solidFill>
                  <a:srgbClr val="FFFFFF"/>
                </a:solidFill>
              </a:rPr>
              <a:t>|</a:t>
            </a:r>
            <a:endParaRPr sz="850" dirty="0">
              <a:solidFill>
                <a:srgbClr val="FFFFFF"/>
              </a:solidFill>
            </a:endParaRPr>
          </a:p>
        </p:txBody>
      </p:sp>
      <p:pic>
        <p:nvPicPr>
          <p:cNvPr id="16" name="Picture 15" descr="Oracle logo in white on red staging background" title="Oracle red badge logo"/>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30490" y="6263640"/>
            <a:ext cx="1625561" cy="594360"/>
          </a:xfrm>
          <a:prstGeom prst="rect">
            <a:avLst/>
          </a:prstGeom>
        </p:spPr>
      </p:pic>
    </p:spTree>
    <p:extLst>
      <p:ext uri="{BB962C8B-B14F-4D97-AF65-F5344CB8AC3E}">
        <p14:creationId xmlns:p14="http://schemas.microsoft.com/office/powerpoint/2010/main" val="4900477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preserve="1">
  <p:cSld name="Title Slide with Picture and 2 Logo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2" name="Rectangle 21" descr="Full slide 4-color photo can be inserted here. Customer/Partner and secondary logo can be included" title="Title Slide with Picture and customer/partner logo"/>
          <p:cNvSpPr/>
          <p:nvPr/>
        </p:nvSpPr>
        <p:spPr bwMode="hidden">
          <a:xfrm>
            <a:off x="1" y="0"/>
            <a:ext cx="12192000" cy="6858000"/>
          </a:xfrm>
          <a:prstGeom prst="rect">
            <a:avLst/>
          </a:prstGeom>
          <a:solidFill>
            <a:srgbClr val="46575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dirty="0">
              <a:solidFill>
                <a:srgbClr val="FFFFFF"/>
              </a:solidFill>
            </a:endParaRPr>
          </a:p>
        </p:txBody>
      </p:sp>
      <p:sp>
        <p:nvSpPr>
          <p:cNvPr id="2" name="Title 1"/>
          <p:cNvSpPr>
            <a:spLocks noGrp="1"/>
          </p:cNvSpPr>
          <p:nvPr>
            <p:ph type="ctrTitle"/>
          </p:nvPr>
        </p:nvSpPr>
        <p:spPr>
          <a:xfrm>
            <a:off x="531952" y="739776"/>
            <a:ext cx="9146382" cy="1470025"/>
          </a:xfrm>
        </p:spPr>
        <p:txBody>
          <a:bodyPr/>
          <a:lstStyle>
            <a:lvl1pPr>
              <a:lnSpc>
                <a:spcPct val="80000"/>
              </a:lnSpc>
              <a:defRPr sz="4800"/>
            </a:lvl1pPr>
          </a:lstStyle>
          <a:p>
            <a:r>
              <a:rPr lang="en-US" smtClean="0"/>
              <a:t>Click to edit Master title style</a:t>
            </a:r>
            <a:endParaRPr/>
          </a:p>
        </p:txBody>
      </p:sp>
      <p:sp>
        <p:nvSpPr>
          <p:cNvPr id="3" name="Subtitle 2"/>
          <p:cNvSpPr>
            <a:spLocks noGrp="1"/>
          </p:cNvSpPr>
          <p:nvPr>
            <p:ph type="subTitle" idx="1"/>
          </p:nvPr>
        </p:nvSpPr>
        <p:spPr>
          <a:xfrm>
            <a:off x="531900" y="2286000"/>
            <a:ext cx="9146382"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sp>
        <p:nvSpPr>
          <p:cNvPr id="4" name="Date Placeholder 3"/>
          <p:cNvSpPr>
            <a:spLocks noGrp="1"/>
          </p:cNvSpPr>
          <p:nvPr>
            <p:ph type="dt" sz="half" idx="10"/>
          </p:nvPr>
        </p:nvSpPr>
        <p:spPr/>
        <p:txBody>
          <a:bodyPr/>
          <a:lstStyle>
            <a:lvl1pPr>
              <a:defRPr>
                <a:solidFill>
                  <a:schemeClr val="tx1"/>
                </a:solidFill>
              </a:defRPr>
            </a:lvl1pPr>
          </a:lstStyle>
          <a:p>
            <a:fld id="{5190EDF2-7744-3443-B3CB-57655E386FA4}" type="datetime1">
              <a:rPr lang="en-US" smtClean="0">
                <a:solidFill>
                  <a:srgbClr val="FFFFFF"/>
                </a:solidFill>
              </a:rPr>
              <a:pPr/>
              <a:t>9/2/2016</a:t>
            </a:fld>
            <a:endParaRPr lang="en-US" dirty="0">
              <a:solidFill>
                <a:srgbClr val="FFFFFF"/>
              </a:solidFill>
            </a:endParaRPr>
          </a:p>
        </p:txBody>
      </p:sp>
      <p:sp>
        <p:nvSpPr>
          <p:cNvPr id="5" name="Footer Placeholder 4"/>
          <p:cNvSpPr>
            <a:spLocks noGrp="1"/>
          </p:cNvSpPr>
          <p:nvPr>
            <p:ph type="ftr" sz="quarter" idx="11"/>
          </p:nvPr>
        </p:nvSpPr>
        <p:spPr/>
        <p:txBody>
          <a:bodyPr/>
          <a:lstStyle>
            <a:lvl1pPr>
              <a:defRPr>
                <a:solidFill>
                  <a:schemeClr val="tx1"/>
                </a:solidFill>
              </a:defRPr>
            </a:lvl1pPr>
          </a:lstStyle>
          <a:p>
            <a:r>
              <a:rPr lang="en-US" smtClean="0">
                <a:solidFill>
                  <a:srgbClr val="FFFFFF"/>
                </a:solidFill>
              </a:rPr>
              <a:t>Confidential – Oracle Internal/Restricted/Highly Restricted</a:t>
            </a:r>
            <a:endParaRPr lang="en-US" dirty="0">
              <a:solidFill>
                <a:srgbClr val="FFFFFF"/>
              </a:solidFill>
            </a:endParaRPr>
          </a:p>
        </p:txBody>
      </p:sp>
      <p:sp>
        <p:nvSpPr>
          <p:cNvPr id="13" name="Text Placeholder 12"/>
          <p:cNvSpPr>
            <a:spLocks noGrp="1"/>
          </p:cNvSpPr>
          <p:nvPr>
            <p:ph type="body" sz="quarter" idx="13" hasCustomPrompt="1"/>
          </p:nvPr>
        </p:nvSpPr>
        <p:spPr>
          <a:xfrm>
            <a:off x="531952" y="3429452"/>
            <a:ext cx="9146382"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
        <p:nvSpPr>
          <p:cNvPr id="12" name="Rectangle 11"/>
          <p:cNvSpPr/>
          <p:nvPr/>
        </p:nvSpPr>
        <p:spPr bwMode="white">
          <a:xfrm>
            <a:off x="9830772" y="0"/>
            <a:ext cx="1829276"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dirty="0">
              <a:solidFill>
                <a:srgbClr val="FFFFFF"/>
              </a:solidFill>
            </a:endParaRPr>
          </a:p>
        </p:txBody>
      </p:sp>
      <p:sp>
        <p:nvSpPr>
          <p:cNvPr id="21" name="Text Placeholder 12"/>
          <p:cNvSpPr>
            <a:spLocks noGrp="1"/>
          </p:cNvSpPr>
          <p:nvPr>
            <p:ph type="body" sz="quarter" idx="15" hasCustomPrompt="1"/>
          </p:nvPr>
        </p:nvSpPr>
        <p:spPr>
          <a:xfrm>
            <a:off x="9906992" y="228600"/>
            <a:ext cx="1676837" cy="228600"/>
          </a:xfrm>
        </p:spPr>
        <p:txBody>
          <a:bodyPr anchor="b">
            <a:normAutofit/>
          </a:bodyPr>
          <a:lstStyle>
            <a:lvl1pPr marL="1588" indent="0" algn="ctr">
              <a:spcBef>
                <a:spcPts val="0"/>
              </a:spcBef>
              <a:buFontTx/>
              <a:buNone/>
              <a:defRPr sz="1400" baseline="0">
                <a:solidFill>
                  <a:schemeClr val="bg1"/>
                </a:solidFill>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a:t>Click to add text</a:t>
            </a:r>
          </a:p>
        </p:txBody>
      </p:sp>
      <p:sp>
        <p:nvSpPr>
          <p:cNvPr id="15" name="Rectangle 14"/>
          <p:cNvSpPr/>
          <p:nvPr userDrawn="1"/>
        </p:nvSpPr>
        <p:spPr>
          <a:xfrm>
            <a:off x="9826002" y="5409983"/>
            <a:ext cx="1829276" cy="850392"/>
          </a:xfrm>
          <a:prstGeom prst="rect">
            <a:avLst/>
          </a:prstGeom>
          <a:solidFill>
            <a:schemeClr val="tx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800">
              <a:solidFill>
                <a:srgbClr val="FFFFFF"/>
              </a:solidFill>
            </a:endParaRPr>
          </a:p>
        </p:txBody>
      </p:sp>
      <p:sp>
        <p:nvSpPr>
          <p:cNvPr id="17" name="TextBox 16"/>
          <p:cNvSpPr txBox="1"/>
          <p:nvPr userDrawn="1"/>
        </p:nvSpPr>
        <p:spPr>
          <a:xfrm>
            <a:off x="5378072" y="6556248"/>
            <a:ext cx="3201234" cy="182880"/>
          </a:xfrm>
          <a:prstGeom prst="rect">
            <a:avLst/>
          </a:prstGeom>
          <a:noFill/>
        </p:spPr>
        <p:txBody>
          <a:bodyPr vert="horz" wrap="none" lIns="0" tIns="0" rIns="0" bIns="0" rtlCol="0" anchor="ctr" anchorCtr="0">
            <a:noAutofit/>
          </a:bodyPr>
          <a:lstStyle/>
          <a:p>
            <a:pPr algn="r"/>
            <a:r>
              <a:rPr sz="850" dirty="0">
                <a:solidFill>
                  <a:srgbClr val="FFFFFF"/>
                </a:solidFill>
              </a:rPr>
              <a:t>Copyright © </a:t>
            </a:r>
            <a:r>
              <a:rPr lang="en-US" sz="850" dirty="0">
                <a:solidFill>
                  <a:srgbClr val="FFFFFF"/>
                </a:solidFill>
              </a:rPr>
              <a:t>2016,</a:t>
            </a:r>
            <a:r>
              <a:rPr sz="850" dirty="0">
                <a:solidFill>
                  <a:srgbClr val="FFFFFF"/>
                </a:solidFill>
              </a:rPr>
              <a:t> </a:t>
            </a:r>
            <a:r>
              <a:rPr sz="850" dirty="0">
                <a:solidFill>
                  <a:srgbClr val="FFFFFF"/>
                </a:solidFill>
              </a:rPr>
              <a:t>Oracle and/or its affiliates. All rights reserved.  </a:t>
            </a:r>
            <a:r>
              <a:rPr sz="850" dirty="0">
                <a:solidFill>
                  <a:srgbClr val="FFFFFF"/>
                </a:solidFill>
              </a:rPr>
              <a:t>|</a:t>
            </a:r>
            <a:endParaRPr sz="850" dirty="0">
              <a:solidFill>
                <a:srgbClr val="FFFFFF"/>
              </a:solidFill>
            </a:endParaRPr>
          </a:p>
        </p:txBody>
      </p:sp>
      <p:pic>
        <p:nvPicPr>
          <p:cNvPr id="16" name="Picture 15" descr="Oracle logo in white on red staging background" title="Oracle red badge logo"/>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30490" y="6263640"/>
            <a:ext cx="1625561" cy="594360"/>
          </a:xfrm>
          <a:prstGeom prst="rect">
            <a:avLst/>
          </a:prstGeom>
        </p:spPr>
      </p:pic>
    </p:spTree>
    <p:extLst>
      <p:ext uri="{BB962C8B-B14F-4D97-AF65-F5344CB8AC3E}">
        <p14:creationId xmlns:p14="http://schemas.microsoft.com/office/powerpoint/2010/main" val="2801799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dirty="0"/>
          </a:p>
        </p:txBody>
      </p:sp>
      <p:sp>
        <p:nvSpPr>
          <p:cNvPr id="3" name="Content Placeholder 2"/>
          <p:cNvSpPr>
            <a:spLocks noGrp="1"/>
          </p:cNvSpPr>
          <p:nvPr>
            <p:ph idx="1"/>
          </p:nvPr>
        </p:nvSpPr>
        <p:spPr>
          <a:xfrm>
            <a:off x="531289" y="1524001"/>
            <a:ext cx="11129420" cy="4419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p>
            <a:fld id="{68926090-F7DD-7C47-A7A5-57C7ADACE0E5}" type="datetime1">
              <a:rPr lang="en-US" smtClean="0">
                <a:solidFill>
                  <a:srgbClr val="58595B"/>
                </a:solidFill>
              </a:rPr>
              <a:pPr/>
              <a:t>9/2/2016</a:t>
            </a:fld>
            <a:endParaRPr dirty="0">
              <a:solidFill>
                <a:srgbClr val="58595B"/>
              </a:solidFill>
            </a:endParaRPr>
          </a:p>
        </p:txBody>
      </p:sp>
      <p:sp>
        <p:nvSpPr>
          <p:cNvPr id="5" name="Footer Placeholder 4"/>
          <p:cNvSpPr>
            <a:spLocks noGrp="1"/>
          </p:cNvSpPr>
          <p:nvPr>
            <p:ph type="ftr" sz="quarter" idx="11"/>
          </p:nvPr>
        </p:nvSpPr>
        <p:spPr/>
        <p:txBody>
          <a:bodyPr/>
          <a:lstStyle/>
          <a:p>
            <a:r>
              <a:rPr lang="en-US" smtClean="0">
                <a:solidFill>
                  <a:srgbClr val="58595B"/>
                </a:solidFill>
              </a:rPr>
              <a:t>Confidential – Oracle Internal/Restricted/Highly Restricted</a:t>
            </a:r>
            <a:endParaRPr dirty="0">
              <a:solidFill>
                <a:srgbClr val="58595B"/>
              </a:solidFill>
            </a:endParaRPr>
          </a:p>
        </p:txBody>
      </p:sp>
      <p:sp>
        <p:nvSpPr>
          <p:cNvPr id="6" name="Slide Number Placeholder 5"/>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Tree>
    <p:extLst>
      <p:ext uri="{BB962C8B-B14F-4D97-AF65-F5344CB8AC3E}">
        <p14:creationId xmlns:p14="http://schemas.microsoft.com/office/powerpoint/2010/main" val="1908886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dirty="0"/>
          </a:p>
        </p:txBody>
      </p:sp>
      <p:sp>
        <p:nvSpPr>
          <p:cNvPr id="3" name="Content Placeholder 2"/>
          <p:cNvSpPr>
            <a:spLocks noGrp="1"/>
          </p:cNvSpPr>
          <p:nvPr>
            <p:ph idx="1"/>
          </p:nvPr>
        </p:nvSpPr>
        <p:spPr>
          <a:xfrm>
            <a:off x="531289" y="1981200"/>
            <a:ext cx="11129420" cy="3962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p>
            <a:fld id="{6996FA26-999E-144A-B9D6-0275E6EB9A15}" type="datetime1">
              <a:rPr lang="en-US" smtClean="0">
                <a:solidFill>
                  <a:srgbClr val="58595B"/>
                </a:solidFill>
              </a:rPr>
              <a:pPr/>
              <a:t>9/2/2016</a:t>
            </a:fld>
            <a:endParaRPr dirty="0">
              <a:solidFill>
                <a:srgbClr val="58595B"/>
              </a:solidFill>
            </a:endParaRPr>
          </a:p>
        </p:txBody>
      </p:sp>
      <p:sp>
        <p:nvSpPr>
          <p:cNvPr id="5" name="Footer Placeholder 4"/>
          <p:cNvSpPr>
            <a:spLocks noGrp="1"/>
          </p:cNvSpPr>
          <p:nvPr>
            <p:ph type="ftr" sz="quarter" idx="11"/>
          </p:nvPr>
        </p:nvSpPr>
        <p:spPr/>
        <p:txBody>
          <a:bodyPr/>
          <a:lstStyle/>
          <a:p>
            <a:r>
              <a:rPr lang="en-US" smtClean="0">
                <a:solidFill>
                  <a:srgbClr val="58595B"/>
                </a:solidFill>
              </a:rPr>
              <a:t>Confidential – Oracle Internal/Restricted/Highly Restricted</a:t>
            </a:r>
            <a:endParaRPr dirty="0">
              <a:solidFill>
                <a:srgbClr val="58595B"/>
              </a:solidFill>
            </a:endParaRPr>
          </a:p>
        </p:txBody>
      </p:sp>
      <p:sp>
        <p:nvSpPr>
          <p:cNvPr id="6" name="Slide Number Placeholder 5"/>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
        <p:nvSpPr>
          <p:cNvPr id="7" name="Text Placeholder 12"/>
          <p:cNvSpPr>
            <a:spLocks noGrp="1"/>
          </p:cNvSpPr>
          <p:nvPr>
            <p:ph type="body" sz="quarter" idx="13" hasCustomPrompt="1"/>
          </p:nvPr>
        </p:nvSpPr>
        <p:spPr>
          <a:xfrm>
            <a:off x="531952" y="1373742"/>
            <a:ext cx="11128097" cy="343299"/>
          </a:xfr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subtitle</a:t>
            </a:r>
          </a:p>
        </p:txBody>
      </p:sp>
    </p:spTree>
    <p:extLst>
      <p:ext uri="{BB962C8B-B14F-4D97-AF65-F5344CB8AC3E}">
        <p14:creationId xmlns:p14="http://schemas.microsoft.com/office/powerpoint/2010/main" val="35718911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Program Agend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dirty="0"/>
          </a:p>
        </p:txBody>
      </p:sp>
      <p:sp>
        <p:nvSpPr>
          <p:cNvPr id="4" name="Date Placeholder 3"/>
          <p:cNvSpPr>
            <a:spLocks noGrp="1"/>
          </p:cNvSpPr>
          <p:nvPr>
            <p:ph type="dt" sz="half" idx="10"/>
          </p:nvPr>
        </p:nvSpPr>
        <p:spPr/>
        <p:txBody>
          <a:bodyPr/>
          <a:lstStyle/>
          <a:p>
            <a:fld id="{C154D1DD-7A94-3A44-A2B9-66FA7B1686B1}" type="datetime1">
              <a:rPr lang="en-US" smtClean="0">
                <a:solidFill>
                  <a:srgbClr val="58595B"/>
                </a:solidFill>
              </a:rPr>
              <a:pPr/>
              <a:t>9/2/2016</a:t>
            </a:fld>
            <a:endParaRPr dirty="0">
              <a:solidFill>
                <a:srgbClr val="58595B"/>
              </a:solidFill>
            </a:endParaRPr>
          </a:p>
        </p:txBody>
      </p:sp>
      <p:sp>
        <p:nvSpPr>
          <p:cNvPr id="5" name="Footer Placeholder 4"/>
          <p:cNvSpPr>
            <a:spLocks noGrp="1"/>
          </p:cNvSpPr>
          <p:nvPr>
            <p:ph type="ftr" sz="quarter" idx="11"/>
          </p:nvPr>
        </p:nvSpPr>
        <p:spPr/>
        <p:txBody>
          <a:bodyPr/>
          <a:lstStyle/>
          <a:p>
            <a:r>
              <a:rPr lang="en-US" smtClean="0">
                <a:solidFill>
                  <a:srgbClr val="58595B"/>
                </a:solidFill>
              </a:rPr>
              <a:t>Confidential – Oracle Internal/Restricted/Highly Restricted</a:t>
            </a:r>
            <a:endParaRPr dirty="0">
              <a:solidFill>
                <a:srgbClr val="58595B"/>
              </a:solidFill>
            </a:endParaRPr>
          </a:p>
        </p:txBody>
      </p:sp>
      <p:sp>
        <p:nvSpPr>
          <p:cNvPr id="6" name="Slide Number Placeholder 5"/>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
        <p:nvSpPr>
          <p:cNvPr id="8" name="Text Placeholder 7"/>
          <p:cNvSpPr>
            <a:spLocks noGrp="1"/>
          </p:cNvSpPr>
          <p:nvPr>
            <p:ph type="body" sz="quarter" idx="13"/>
          </p:nvPr>
        </p:nvSpPr>
        <p:spPr>
          <a:xfrm>
            <a:off x="2796659" y="1981199"/>
            <a:ext cx="8863390" cy="3962401"/>
          </a:xfrm>
        </p:spPr>
        <p:txBody>
          <a:bodyPr>
            <a:noAutofit/>
          </a:bodyPr>
          <a:lstStyle>
            <a:lvl1pPr marL="1588" indent="0">
              <a:spcBef>
                <a:spcPts val="2400"/>
              </a:spcBef>
              <a:buNone/>
              <a:defRPr sz="2800"/>
            </a:lvl1pPr>
            <a:lvl2pPr marL="1588" indent="0">
              <a:spcBef>
                <a:spcPts val="2400"/>
              </a:spcBef>
              <a:buNone/>
              <a:defRPr sz="2800"/>
            </a:lvl2pPr>
            <a:lvl3pPr marL="1588" indent="0">
              <a:spcBef>
                <a:spcPts val="2400"/>
              </a:spcBef>
              <a:buNone/>
              <a:defRPr sz="2800"/>
            </a:lvl3pPr>
            <a:lvl4pPr marL="1588" indent="0">
              <a:spcBef>
                <a:spcPts val="2400"/>
              </a:spcBef>
              <a:buNone/>
              <a:defRPr sz="2800"/>
            </a:lvl4pPr>
            <a:lvl5pPr marL="1588" indent="0">
              <a:spcBef>
                <a:spcPts val="2400"/>
              </a:spcBef>
              <a:buNone/>
              <a:defRPr sz="2800"/>
            </a:lvl5pPr>
            <a:lvl6pPr marL="1588" indent="0">
              <a:spcBef>
                <a:spcPts val="2400"/>
              </a:spcBef>
              <a:buNone/>
              <a:defRPr sz="2800"/>
            </a:lvl6pPr>
            <a:lvl7pPr marL="1588" indent="0">
              <a:spcBef>
                <a:spcPts val="2400"/>
              </a:spcBef>
              <a:buNone/>
              <a:defRPr sz="2800"/>
            </a:lvl7pPr>
            <a:lvl8pPr marL="1588" indent="0">
              <a:spcBef>
                <a:spcPts val="2400"/>
              </a:spcBef>
              <a:buNone/>
              <a:defRPr sz="2800"/>
            </a:lvl8pPr>
            <a:lvl9pPr marL="1588" indent="0">
              <a:spcBef>
                <a:spcPts val="2400"/>
              </a:spcBef>
              <a:buNone/>
              <a:defRPr sz="2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Tree>
    <p:extLst>
      <p:ext uri="{BB962C8B-B14F-4D97-AF65-F5344CB8AC3E}">
        <p14:creationId xmlns:p14="http://schemas.microsoft.com/office/powerpoint/2010/main" val="579877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showMasterSp="0" preserve="1" userDrawn="1">
  <p:cSld name="Custom Section Header with Picture and Proclama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7" name="Group 6"/>
          <p:cNvGrpSpPr/>
          <p:nvPr/>
        </p:nvGrpSpPr>
        <p:grpSpPr bwMode="gray">
          <a:xfrm>
            <a:off x="-286" y="0"/>
            <a:ext cx="12192574" cy="6858000"/>
            <a:chOff x="-287" y="0"/>
            <a:chExt cx="12189399" cy="6858000"/>
          </a:xfrm>
          <a:solidFill>
            <a:srgbClr val="D8E1E6"/>
          </a:solidFill>
        </p:grpSpPr>
        <p:sp>
          <p:nvSpPr>
            <p:cNvPr id="9" name="Rectangle 8"/>
            <p:cNvSpPr/>
            <p:nvPr/>
          </p:nvSpPr>
          <p:spPr bwMode="gray">
            <a:xfrm>
              <a:off x="-287" y="0"/>
              <a:ext cx="193962" cy="685214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800" dirty="0">
                <a:solidFill>
                  <a:srgbClr val="FFFFFF"/>
                </a:solidFill>
              </a:endParaRPr>
            </a:p>
          </p:txBody>
        </p:sp>
        <p:sp>
          <p:nvSpPr>
            <p:cNvPr id="10" name="Rectangle 9"/>
            <p:cNvSpPr/>
            <p:nvPr/>
          </p:nvSpPr>
          <p:spPr bwMode="gray">
            <a:xfrm>
              <a:off x="11995151" y="5854"/>
              <a:ext cx="193960" cy="685214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800" dirty="0">
                <a:solidFill>
                  <a:srgbClr val="FFFFFF"/>
                </a:solidFill>
              </a:endParaRPr>
            </a:p>
          </p:txBody>
        </p:sp>
        <p:sp>
          <p:nvSpPr>
            <p:cNvPr id="11" name="Rectangle 10"/>
            <p:cNvSpPr/>
            <p:nvPr/>
          </p:nvSpPr>
          <p:spPr bwMode="gray">
            <a:xfrm>
              <a:off x="-286"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800" dirty="0">
                <a:solidFill>
                  <a:srgbClr val="FFFFFF"/>
                </a:solidFill>
              </a:endParaRPr>
            </a:p>
          </p:txBody>
        </p:sp>
        <p:sp>
          <p:nvSpPr>
            <p:cNvPr id="12" name="Rectangle 11"/>
            <p:cNvSpPr/>
            <p:nvPr/>
          </p:nvSpPr>
          <p:spPr bwMode="gray">
            <a:xfrm>
              <a:off x="-286"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800" dirty="0">
                <a:solidFill>
                  <a:srgbClr val="FFFFFF"/>
                </a:solidFill>
              </a:endParaRPr>
            </a:p>
          </p:txBody>
        </p:sp>
      </p:grpSp>
      <p:sp>
        <p:nvSpPr>
          <p:cNvPr id="4" name="Date Placeholder 3"/>
          <p:cNvSpPr>
            <a:spLocks noGrp="1"/>
          </p:cNvSpPr>
          <p:nvPr>
            <p:ph type="dt" sz="half" idx="10"/>
          </p:nvPr>
        </p:nvSpPr>
        <p:spPr/>
        <p:txBody>
          <a:bodyPr/>
          <a:lstStyle>
            <a:lvl1pPr>
              <a:defRPr>
                <a:solidFill>
                  <a:srgbClr val="5F5F5F"/>
                </a:solidFill>
              </a:defRPr>
            </a:lvl1pPr>
          </a:lstStyle>
          <a:p>
            <a:fld id="{5E93B6AA-E2AA-5745-8131-720DFC68D31C}" type="datetime1">
              <a:rPr lang="en-US" smtClean="0"/>
              <a:pPr/>
              <a:t>9/2/2016</a:t>
            </a:fld>
            <a:endParaRPr lang="en-US" dirty="0"/>
          </a:p>
        </p:txBody>
      </p:sp>
      <p:sp>
        <p:nvSpPr>
          <p:cNvPr id="5" name="Footer Placeholder 4"/>
          <p:cNvSpPr>
            <a:spLocks noGrp="1"/>
          </p:cNvSpPr>
          <p:nvPr>
            <p:ph type="ftr" sz="quarter" idx="11"/>
          </p:nvPr>
        </p:nvSpPr>
        <p:spPr/>
        <p:txBody>
          <a:bodyPr/>
          <a:lstStyle>
            <a:lvl1pPr>
              <a:defRPr>
                <a:solidFill>
                  <a:srgbClr val="5F5F5F"/>
                </a:solidFill>
              </a:defRPr>
            </a:lvl1pPr>
          </a:lstStyle>
          <a:p>
            <a:r>
              <a:rPr lang="en-US" smtClean="0"/>
              <a:t>Confidential – Oracle Internal/Restricted/Highly Restricted</a:t>
            </a:r>
            <a:endParaRPr lang="en-US" dirty="0"/>
          </a:p>
        </p:txBody>
      </p:sp>
      <p:sp>
        <p:nvSpPr>
          <p:cNvPr id="6" name="Slide Number Placeholder 5"/>
          <p:cNvSpPr>
            <a:spLocks noGrp="1"/>
          </p:cNvSpPr>
          <p:nvPr>
            <p:ph type="sldNum" sz="quarter" idx="12"/>
          </p:nvPr>
        </p:nvSpPr>
        <p:spPr/>
        <p:txBody>
          <a:bodyPr/>
          <a:lstStyle>
            <a:lvl1pPr>
              <a:defRPr>
                <a:solidFill>
                  <a:srgbClr val="5F5F5F"/>
                </a:solidFill>
              </a:defRPr>
            </a:lvl1pPr>
          </a:lstStyle>
          <a:p>
            <a:fld id="{C51EAA63-D034-42AE-91FA-B13B9518C7BE}" type="slidenum">
              <a:rPr lang="en-US" smtClean="0"/>
              <a:pPr/>
              <a:t>‹#›</a:t>
            </a:fld>
            <a:endParaRPr lang="en-US" dirty="0"/>
          </a:p>
        </p:txBody>
      </p:sp>
      <p:sp>
        <p:nvSpPr>
          <p:cNvPr id="17" name="TextBox 16"/>
          <p:cNvSpPr txBox="1"/>
          <p:nvPr userDrawn="1"/>
        </p:nvSpPr>
        <p:spPr>
          <a:xfrm>
            <a:off x="5378072" y="6556248"/>
            <a:ext cx="3201234" cy="182880"/>
          </a:xfrm>
          <a:prstGeom prst="rect">
            <a:avLst/>
          </a:prstGeom>
          <a:noFill/>
        </p:spPr>
        <p:txBody>
          <a:bodyPr vert="horz" wrap="none" lIns="0" tIns="0" rIns="0" bIns="0" rtlCol="0" anchor="ctr" anchorCtr="0">
            <a:noAutofit/>
          </a:bodyPr>
          <a:lstStyle/>
          <a:p>
            <a:pPr algn="r"/>
            <a:r>
              <a:rPr sz="850" dirty="0">
                <a:solidFill>
                  <a:srgbClr val="5F5F5F"/>
                </a:solidFill>
              </a:rPr>
              <a:t>Copyright © </a:t>
            </a:r>
            <a:r>
              <a:rPr lang="en-US" sz="850" dirty="0">
                <a:solidFill>
                  <a:srgbClr val="5F5F5F"/>
                </a:solidFill>
              </a:rPr>
              <a:t>2016,</a:t>
            </a:r>
            <a:r>
              <a:rPr sz="850" dirty="0">
                <a:solidFill>
                  <a:srgbClr val="5F5F5F"/>
                </a:solidFill>
              </a:rPr>
              <a:t> </a:t>
            </a:r>
            <a:r>
              <a:rPr sz="850" dirty="0">
                <a:solidFill>
                  <a:srgbClr val="5F5F5F"/>
                </a:solidFill>
              </a:rPr>
              <a:t>Oracle and/or its affiliates. All rights reserved.  </a:t>
            </a:r>
            <a:r>
              <a:rPr sz="850" dirty="0">
                <a:solidFill>
                  <a:srgbClr val="5F5F5F"/>
                </a:solidFill>
              </a:rPr>
              <a:t>|</a:t>
            </a:r>
            <a:endParaRPr sz="850" dirty="0">
              <a:solidFill>
                <a:srgbClr val="5F5F5F"/>
              </a:solidFill>
            </a:endParaRPr>
          </a:p>
        </p:txBody>
      </p:sp>
      <p:pic>
        <p:nvPicPr>
          <p:cNvPr id="16" name="Picture 15" descr="Oracle logo in white on red staging background" title="Oracle red badge logo"/>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30490" y="6263640"/>
            <a:ext cx="1625561" cy="594360"/>
          </a:xfrm>
          <a:prstGeom prst="rect">
            <a:avLst/>
          </a:prstGeom>
        </p:spPr>
      </p:pic>
      <p:pic>
        <p:nvPicPr>
          <p:cNvPr id="13" name="Picture 1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56147" y="1"/>
            <a:ext cx="11652759" cy="6556247"/>
          </a:xfrm>
          <a:prstGeom prst="rect">
            <a:avLst/>
          </a:prstGeom>
        </p:spPr>
      </p:pic>
    </p:spTree>
    <p:extLst>
      <p:ext uri="{BB962C8B-B14F-4D97-AF65-F5344CB8AC3E}">
        <p14:creationId xmlns:p14="http://schemas.microsoft.com/office/powerpoint/2010/main" val="22990607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showMasterSp="0" type="secHead" preserve="1">
  <p:cSld name="Custom Section Header with 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5" name="Rectangle 14" descr="Full bleed 4-color photo can be inserted here" title="Section Header with Picture"/>
          <p:cNvSpPr/>
          <p:nvPr userDrawn="1"/>
        </p:nvSpPr>
        <p:spPr bwMode="hidden">
          <a:xfrm>
            <a:off x="286" y="0"/>
            <a:ext cx="12192000" cy="6858000"/>
          </a:xfrm>
          <a:prstGeom prst="rect">
            <a:avLst/>
          </a:prstGeom>
          <a:solidFill>
            <a:srgbClr val="46575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dirty="0">
              <a:solidFill>
                <a:srgbClr val="FFFFFF"/>
              </a:solidFill>
            </a:endParaRPr>
          </a:p>
        </p:txBody>
      </p:sp>
      <p:pic>
        <p:nvPicPr>
          <p:cNvPr id="18" name="Picture 1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6147" y="219002"/>
            <a:ext cx="11538349" cy="6488631"/>
          </a:xfrm>
          <a:prstGeom prst="rect">
            <a:avLst/>
          </a:prstGeom>
        </p:spPr>
      </p:pic>
      <p:grpSp>
        <p:nvGrpSpPr>
          <p:cNvPr id="7" name="Group 6"/>
          <p:cNvGrpSpPr/>
          <p:nvPr/>
        </p:nvGrpSpPr>
        <p:grpSpPr bwMode="gray">
          <a:xfrm>
            <a:off x="-286" y="0"/>
            <a:ext cx="12192574" cy="6858000"/>
            <a:chOff x="-287" y="0"/>
            <a:chExt cx="12189399" cy="6858000"/>
          </a:xfrm>
          <a:solidFill>
            <a:srgbClr val="D8E1E6"/>
          </a:solidFill>
        </p:grpSpPr>
        <p:sp>
          <p:nvSpPr>
            <p:cNvPr id="9" name="Rectangle 8"/>
            <p:cNvSpPr/>
            <p:nvPr/>
          </p:nvSpPr>
          <p:spPr bwMode="gray">
            <a:xfrm>
              <a:off x="-287" y="0"/>
              <a:ext cx="193962" cy="685214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800" dirty="0">
                <a:solidFill>
                  <a:srgbClr val="FFFFFF"/>
                </a:solidFill>
              </a:endParaRPr>
            </a:p>
          </p:txBody>
        </p:sp>
        <p:sp>
          <p:nvSpPr>
            <p:cNvPr id="10" name="Rectangle 9"/>
            <p:cNvSpPr/>
            <p:nvPr/>
          </p:nvSpPr>
          <p:spPr bwMode="gray">
            <a:xfrm>
              <a:off x="11995151" y="5854"/>
              <a:ext cx="193960" cy="685214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800" dirty="0">
                <a:solidFill>
                  <a:srgbClr val="FFFFFF"/>
                </a:solidFill>
              </a:endParaRPr>
            </a:p>
          </p:txBody>
        </p:sp>
        <p:sp>
          <p:nvSpPr>
            <p:cNvPr id="11" name="Rectangle 10"/>
            <p:cNvSpPr/>
            <p:nvPr/>
          </p:nvSpPr>
          <p:spPr bwMode="gray">
            <a:xfrm>
              <a:off x="-286"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800" dirty="0">
                <a:solidFill>
                  <a:srgbClr val="FFFFFF"/>
                </a:solidFill>
              </a:endParaRPr>
            </a:p>
          </p:txBody>
        </p:sp>
        <p:sp>
          <p:nvSpPr>
            <p:cNvPr id="12" name="Rectangle 11"/>
            <p:cNvSpPr/>
            <p:nvPr/>
          </p:nvSpPr>
          <p:spPr bwMode="gray">
            <a:xfrm>
              <a:off x="-286"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800" dirty="0">
                <a:solidFill>
                  <a:srgbClr val="FFFFFF"/>
                </a:solidFill>
              </a:endParaRPr>
            </a:p>
          </p:txBody>
        </p:sp>
      </p:grpSp>
      <p:sp>
        <p:nvSpPr>
          <p:cNvPr id="2" name="Title 1"/>
          <p:cNvSpPr>
            <a:spLocks noGrp="1"/>
          </p:cNvSpPr>
          <p:nvPr>
            <p:ph type="title"/>
          </p:nvPr>
        </p:nvSpPr>
        <p:spPr>
          <a:xfrm>
            <a:off x="531952" y="2600324"/>
            <a:ext cx="11128098" cy="1371600"/>
          </a:xfrm>
        </p:spPr>
        <p:txBody>
          <a:bodyPr anchor="b"/>
          <a:lstStyle>
            <a:lvl1pPr algn="l">
              <a:lnSpc>
                <a:spcPct val="80000"/>
              </a:lnSpc>
              <a:defRPr sz="4800" b="0" cap="none" baseline="0"/>
            </a:lvl1pPr>
          </a:lstStyle>
          <a:p>
            <a:r>
              <a:rPr lang="en-US" smtClean="0"/>
              <a:t>Click to edit Master title style</a:t>
            </a:r>
            <a:endParaRPr dirty="0"/>
          </a:p>
        </p:txBody>
      </p:sp>
      <p:sp>
        <p:nvSpPr>
          <p:cNvPr id="3" name="Text Placeholder 2"/>
          <p:cNvSpPr>
            <a:spLocks noGrp="1"/>
          </p:cNvSpPr>
          <p:nvPr>
            <p:ph type="body" idx="1"/>
          </p:nvPr>
        </p:nvSpPr>
        <p:spPr>
          <a:xfrm>
            <a:off x="531952" y="4038598"/>
            <a:ext cx="11128098" cy="914400"/>
          </a:xfrm>
        </p:spPr>
        <p:txBody>
          <a:bodyPr anchor="t">
            <a:noAutofit/>
          </a:bodyPr>
          <a:lstStyle>
            <a:lvl1pPr marL="0" indent="0">
              <a:spcBef>
                <a:spcPts val="0"/>
              </a:spcBef>
              <a:buNone/>
              <a:defRPr sz="2400" b="1">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solidFill>
                  <a:srgbClr val="5F5F5F"/>
                </a:solidFill>
              </a:defRPr>
            </a:lvl1pPr>
          </a:lstStyle>
          <a:p>
            <a:fld id="{5E93B6AA-E2AA-5745-8131-720DFC68D31C}" type="datetime1">
              <a:rPr lang="en-US" smtClean="0"/>
              <a:pPr/>
              <a:t>9/2/2016</a:t>
            </a:fld>
            <a:endParaRPr lang="en-US" dirty="0"/>
          </a:p>
        </p:txBody>
      </p:sp>
      <p:sp>
        <p:nvSpPr>
          <p:cNvPr id="5" name="Footer Placeholder 4"/>
          <p:cNvSpPr>
            <a:spLocks noGrp="1"/>
          </p:cNvSpPr>
          <p:nvPr>
            <p:ph type="ftr" sz="quarter" idx="11"/>
          </p:nvPr>
        </p:nvSpPr>
        <p:spPr/>
        <p:txBody>
          <a:bodyPr/>
          <a:lstStyle>
            <a:lvl1pPr>
              <a:defRPr>
                <a:solidFill>
                  <a:srgbClr val="5F5F5F"/>
                </a:solidFill>
              </a:defRPr>
            </a:lvl1pPr>
          </a:lstStyle>
          <a:p>
            <a:r>
              <a:rPr lang="en-US" smtClean="0"/>
              <a:t>Confidential – Oracle Internal/Restricted/Highly Restricted</a:t>
            </a:r>
            <a:endParaRPr lang="en-US" dirty="0"/>
          </a:p>
        </p:txBody>
      </p:sp>
      <p:sp>
        <p:nvSpPr>
          <p:cNvPr id="6" name="Slide Number Placeholder 5"/>
          <p:cNvSpPr>
            <a:spLocks noGrp="1"/>
          </p:cNvSpPr>
          <p:nvPr>
            <p:ph type="sldNum" sz="quarter" idx="12"/>
          </p:nvPr>
        </p:nvSpPr>
        <p:spPr/>
        <p:txBody>
          <a:bodyPr/>
          <a:lstStyle>
            <a:lvl1pPr>
              <a:defRPr>
                <a:solidFill>
                  <a:srgbClr val="5F5F5F"/>
                </a:solidFill>
              </a:defRPr>
            </a:lvl1pPr>
          </a:lstStyle>
          <a:p>
            <a:fld id="{C51EAA63-D034-42AE-91FA-B13B9518C7BE}" type="slidenum">
              <a:rPr lang="en-US" smtClean="0"/>
              <a:pPr/>
              <a:t>‹#›</a:t>
            </a:fld>
            <a:endParaRPr lang="en-US" dirty="0"/>
          </a:p>
        </p:txBody>
      </p:sp>
      <p:sp>
        <p:nvSpPr>
          <p:cNvPr id="17" name="TextBox 16"/>
          <p:cNvSpPr txBox="1"/>
          <p:nvPr userDrawn="1"/>
        </p:nvSpPr>
        <p:spPr>
          <a:xfrm>
            <a:off x="5378072" y="6556248"/>
            <a:ext cx="3201234" cy="182880"/>
          </a:xfrm>
          <a:prstGeom prst="rect">
            <a:avLst/>
          </a:prstGeom>
          <a:noFill/>
        </p:spPr>
        <p:txBody>
          <a:bodyPr vert="horz" wrap="none" lIns="0" tIns="0" rIns="0" bIns="0" rtlCol="0" anchor="ctr" anchorCtr="0">
            <a:noAutofit/>
          </a:bodyPr>
          <a:lstStyle/>
          <a:p>
            <a:pPr algn="r"/>
            <a:r>
              <a:rPr sz="850" dirty="0">
                <a:solidFill>
                  <a:srgbClr val="5F5F5F"/>
                </a:solidFill>
              </a:rPr>
              <a:t>Copyright © </a:t>
            </a:r>
            <a:r>
              <a:rPr lang="en-US" sz="850" dirty="0">
                <a:solidFill>
                  <a:srgbClr val="5F5F5F"/>
                </a:solidFill>
              </a:rPr>
              <a:t>2016,</a:t>
            </a:r>
            <a:r>
              <a:rPr sz="850" dirty="0">
                <a:solidFill>
                  <a:srgbClr val="5F5F5F"/>
                </a:solidFill>
              </a:rPr>
              <a:t> </a:t>
            </a:r>
            <a:r>
              <a:rPr sz="850" dirty="0">
                <a:solidFill>
                  <a:srgbClr val="5F5F5F"/>
                </a:solidFill>
              </a:rPr>
              <a:t>Oracle and/or its affiliates. All rights reserved.  </a:t>
            </a:r>
            <a:r>
              <a:rPr sz="850" dirty="0">
                <a:solidFill>
                  <a:srgbClr val="5F5F5F"/>
                </a:solidFill>
              </a:rPr>
              <a:t>|</a:t>
            </a:r>
            <a:endParaRPr sz="850" dirty="0">
              <a:solidFill>
                <a:srgbClr val="5F5F5F"/>
              </a:solidFill>
            </a:endParaRPr>
          </a:p>
        </p:txBody>
      </p:sp>
      <p:pic>
        <p:nvPicPr>
          <p:cNvPr id="16" name="Picture 15" descr="Oracle logo in white on red staging background" title="Oracle red badge logo"/>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30490" y="6263640"/>
            <a:ext cx="1625561" cy="594360"/>
          </a:xfrm>
          <a:prstGeom prst="rect">
            <a:avLst/>
          </a:prstGeom>
        </p:spPr>
      </p:pic>
    </p:spTree>
    <p:extLst>
      <p:ext uri="{BB962C8B-B14F-4D97-AF65-F5344CB8AC3E}">
        <p14:creationId xmlns:p14="http://schemas.microsoft.com/office/powerpoint/2010/main" val="16382580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type="secHead" preserve="1">
  <p:cSld name="Section Header without Picture">
    <p:spTree>
      <p:nvGrpSpPr>
        <p:cNvPr id="1" name=""/>
        <p:cNvGrpSpPr/>
        <p:nvPr/>
      </p:nvGrpSpPr>
      <p:grpSpPr>
        <a:xfrm>
          <a:off x="0" y="0"/>
          <a:ext cx="0" cy="0"/>
          <a:chOff x="0" y="0"/>
          <a:chExt cx="0" cy="0"/>
        </a:xfrm>
      </p:grpSpPr>
      <p:sp>
        <p:nvSpPr>
          <p:cNvPr id="2" name="Title 1"/>
          <p:cNvSpPr>
            <a:spLocks noGrp="1"/>
          </p:cNvSpPr>
          <p:nvPr>
            <p:ph type="title"/>
          </p:nvPr>
        </p:nvSpPr>
        <p:spPr>
          <a:xfrm>
            <a:off x="531952" y="2600324"/>
            <a:ext cx="11128098" cy="1371600"/>
          </a:xfrm>
        </p:spPr>
        <p:txBody>
          <a:bodyPr anchor="b"/>
          <a:lstStyle>
            <a:lvl1pPr algn="l">
              <a:lnSpc>
                <a:spcPct val="80000"/>
              </a:lnSpc>
              <a:defRPr sz="4800" b="0" cap="none" baseline="0"/>
            </a:lvl1pPr>
          </a:lstStyle>
          <a:p>
            <a:r>
              <a:rPr lang="en-US" smtClean="0"/>
              <a:t>Click to edit Master title style</a:t>
            </a:r>
            <a:endParaRPr/>
          </a:p>
        </p:txBody>
      </p:sp>
      <p:sp>
        <p:nvSpPr>
          <p:cNvPr id="3" name="Text Placeholder 2"/>
          <p:cNvSpPr>
            <a:spLocks noGrp="1"/>
          </p:cNvSpPr>
          <p:nvPr>
            <p:ph type="body" idx="1"/>
          </p:nvPr>
        </p:nvSpPr>
        <p:spPr>
          <a:xfrm>
            <a:off x="531952" y="4038598"/>
            <a:ext cx="11128098" cy="914400"/>
          </a:xfrm>
        </p:spPr>
        <p:txBody>
          <a:bodyPr anchor="t">
            <a:noAutofit/>
          </a:bodyPr>
          <a:lstStyle>
            <a:lvl1pPr marL="0" indent="0">
              <a:spcBef>
                <a:spcPts val="0"/>
              </a:spcBef>
              <a:buNone/>
              <a:defRPr sz="2400" b="1">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3F7589B-9BD6-8B45-A3F1-2069890F0F33}" type="datetime1">
              <a:rPr lang="en-US" smtClean="0">
                <a:solidFill>
                  <a:srgbClr val="58595B"/>
                </a:solidFill>
              </a:rPr>
              <a:pPr/>
              <a:t>9/2/2016</a:t>
            </a:fld>
            <a:endParaRPr dirty="0">
              <a:solidFill>
                <a:srgbClr val="58595B"/>
              </a:solidFill>
            </a:endParaRPr>
          </a:p>
        </p:txBody>
      </p:sp>
      <p:sp>
        <p:nvSpPr>
          <p:cNvPr id="5" name="Footer Placeholder 4"/>
          <p:cNvSpPr>
            <a:spLocks noGrp="1"/>
          </p:cNvSpPr>
          <p:nvPr>
            <p:ph type="ftr" sz="quarter" idx="11"/>
          </p:nvPr>
        </p:nvSpPr>
        <p:spPr/>
        <p:txBody>
          <a:bodyPr/>
          <a:lstStyle/>
          <a:p>
            <a:r>
              <a:rPr lang="en-US" smtClean="0">
                <a:solidFill>
                  <a:srgbClr val="58595B"/>
                </a:solidFill>
              </a:rPr>
              <a:t>Confidential – Oracle Internal/Restricted/Highly Restricted</a:t>
            </a:r>
            <a:endParaRPr dirty="0">
              <a:solidFill>
                <a:srgbClr val="58595B"/>
              </a:solidFill>
            </a:endParaRPr>
          </a:p>
        </p:txBody>
      </p:sp>
      <p:sp>
        <p:nvSpPr>
          <p:cNvPr id="6" name="Slide Number Placeholder 5"/>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Tree>
    <p:extLst>
      <p:ext uri="{BB962C8B-B14F-4D97-AF65-F5344CB8AC3E}">
        <p14:creationId xmlns:p14="http://schemas.microsoft.com/office/powerpoint/2010/main" val="2498175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showMasterSp="0" type="secHead" preserve="1">
  <p:cSld name="Section Header with 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Rectangle 17" descr="Full bleed 4-color photo can be inserted here" title="Section Header with Picture"/>
          <p:cNvSpPr/>
          <p:nvPr userDrawn="1"/>
        </p:nvSpPr>
        <p:spPr bwMode="hidden">
          <a:xfrm>
            <a:off x="1" y="0"/>
            <a:ext cx="12192000" cy="6858000"/>
          </a:xfrm>
          <a:prstGeom prst="rect">
            <a:avLst/>
          </a:prstGeom>
          <a:solidFill>
            <a:srgbClr val="46575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dirty="0">
              <a:solidFill>
                <a:srgbClr val="FFFFFF"/>
              </a:solidFill>
            </a:endParaRPr>
          </a:p>
        </p:txBody>
      </p:sp>
      <p:grpSp>
        <p:nvGrpSpPr>
          <p:cNvPr id="7" name="Group 6"/>
          <p:cNvGrpSpPr/>
          <p:nvPr/>
        </p:nvGrpSpPr>
        <p:grpSpPr bwMode="gray">
          <a:xfrm>
            <a:off x="-286" y="0"/>
            <a:ext cx="12192574" cy="6858000"/>
            <a:chOff x="-287" y="0"/>
            <a:chExt cx="12189399" cy="6858000"/>
          </a:xfrm>
          <a:solidFill>
            <a:srgbClr val="D8E1E6"/>
          </a:solidFill>
        </p:grpSpPr>
        <p:sp>
          <p:nvSpPr>
            <p:cNvPr id="9" name="Rectangle 8"/>
            <p:cNvSpPr/>
            <p:nvPr/>
          </p:nvSpPr>
          <p:spPr bwMode="gray">
            <a:xfrm>
              <a:off x="-287" y="0"/>
              <a:ext cx="193962" cy="685214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800" dirty="0">
                <a:solidFill>
                  <a:srgbClr val="FFFFFF"/>
                </a:solidFill>
              </a:endParaRPr>
            </a:p>
          </p:txBody>
        </p:sp>
        <p:sp>
          <p:nvSpPr>
            <p:cNvPr id="10" name="Rectangle 9"/>
            <p:cNvSpPr/>
            <p:nvPr/>
          </p:nvSpPr>
          <p:spPr bwMode="gray">
            <a:xfrm>
              <a:off x="11995151" y="5854"/>
              <a:ext cx="193960" cy="685214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800" dirty="0">
                <a:solidFill>
                  <a:srgbClr val="FFFFFF"/>
                </a:solidFill>
              </a:endParaRPr>
            </a:p>
          </p:txBody>
        </p:sp>
        <p:sp>
          <p:nvSpPr>
            <p:cNvPr id="11" name="Rectangle 10"/>
            <p:cNvSpPr/>
            <p:nvPr/>
          </p:nvSpPr>
          <p:spPr bwMode="gray">
            <a:xfrm>
              <a:off x="-286"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800" dirty="0">
                <a:solidFill>
                  <a:srgbClr val="FFFFFF"/>
                </a:solidFill>
              </a:endParaRPr>
            </a:p>
          </p:txBody>
        </p:sp>
        <p:sp>
          <p:nvSpPr>
            <p:cNvPr id="12" name="Rectangle 11"/>
            <p:cNvSpPr/>
            <p:nvPr/>
          </p:nvSpPr>
          <p:spPr bwMode="gray">
            <a:xfrm>
              <a:off x="-286"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800" dirty="0">
                <a:solidFill>
                  <a:srgbClr val="FFFFFF"/>
                </a:solidFill>
              </a:endParaRPr>
            </a:p>
          </p:txBody>
        </p:sp>
      </p:grpSp>
      <p:sp>
        <p:nvSpPr>
          <p:cNvPr id="2" name="Title 1"/>
          <p:cNvSpPr>
            <a:spLocks noGrp="1"/>
          </p:cNvSpPr>
          <p:nvPr>
            <p:ph type="title"/>
          </p:nvPr>
        </p:nvSpPr>
        <p:spPr>
          <a:xfrm>
            <a:off x="531952" y="2600324"/>
            <a:ext cx="11128098" cy="1371600"/>
          </a:xfrm>
        </p:spPr>
        <p:txBody>
          <a:bodyPr anchor="b"/>
          <a:lstStyle>
            <a:lvl1pPr algn="l">
              <a:lnSpc>
                <a:spcPct val="80000"/>
              </a:lnSpc>
              <a:defRPr sz="4800" b="0" cap="none" baseline="0"/>
            </a:lvl1pPr>
          </a:lstStyle>
          <a:p>
            <a:r>
              <a:rPr lang="en-US" smtClean="0"/>
              <a:t>Click to edit Master title style</a:t>
            </a:r>
            <a:endParaRPr dirty="0"/>
          </a:p>
        </p:txBody>
      </p:sp>
      <p:sp>
        <p:nvSpPr>
          <p:cNvPr id="3" name="Text Placeholder 2"/>
          <p:cNvSpPr>
            <a:spLocks noGrp="1"/>
          </p:cNvSpPr>
          <p:nvPr>
            <p:ph type="body" idx="1"/>
          </p:nvPr>
        </p:nvSpPr>
        <p:spPr>
          <a:xfrm>
            <a:off x="531952" y="4038598"/>
            <a:ext cx="11128098" cy="914400"/>
          </a:xfrm>
        </p:spPr>
        <p:txBody>
          <a:bodyPr anchor="t">
            <a:noAutofit/>
          </a:bodyPr>
          <a:lstStyle>
            <a:lvl1pPr marL="0" indent="0">
              <a:spcBef>
                <a:spcPts val="0"/>
              </a:spcBef>
              <a:buNone/>
              <a:defRPr sz="2400" b="1">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solidFill>
                  <a:srgbClr val="5F5F5F"/>
                </a:solidFill>
              </a:defRPr>
            </a:lvl1pPr>
          </a:lstStyle>
          <a:p>
            <a:fld id="{5E93B6AA-E2AA-5745-8131-720DFC68D31C}" type="datetime1">
              <a:rPr lang="en-US" smtClean="0"/>
              <a:pPr/>
              <a:t>9/2/2016</a:t>
            </a:fld>
            <a:endParaRPr lang="en-US" dirty="0"/>
          </a:p>
        </p:txBody>
      </p:sp>
      <p:sp>
        <p:nvSpPr>
          <p:cNvPr id="5" name="Footer Placeholder 4"/>
          <p:cNvSpPr>
            <a:spLocks noGrp="1"/>
          </p:cNvSpPr>
          <p:nvPr>
            <p:ph type="ftr" sz="quarter" idx="11"/>
          </p:nvPr>
        </p:nvSpPr>
        <p:spPr/>
        <p:txBody>
          <a:bodyPr/>
          <a:lstStyle>
            <a:lvl1pPr>
              <a:defRPr>
                <a:solidFill>
                  <a:srgbClr val="5F5F5F"/>
                </a:solidFill>
              </a:defRPr>
            </a:lvl1pPr>
          </a:lstStyle>
          <a:p>
            <a:r>
              <a:rPr lang="en-US" smtClean="0"/>
              <a:t>Confidential – Oracle Internal/Restricted/Highly Restricted</a:t>
            </a:r>
            <a:endParaRPr lang="en-US" dirty="0"/>
          </a:p>
        </p:txBody>
      </p:sp>
      <p:sp>
        <p:nvSpPr>
          <p:cNvPr id="6" name="Slide Number Placeholder 5"/>
          <p:cNvSpPr>
            <a:spLocks noGrp="1"/>
          </p:cNvSpPr>
          <p:nvPr>
            <p:ph type="sldNum" sz="quarter" idx="12"/>
          </p:nvPr>
        </p:nvSpPr>
        <p:spPr/>
        <p:txBody>
          <a:bodyPr/>
          <a:lstStyle>
            <a:lvl1pPr>
              <a:defRPr>
                <a:solidFill>
                  <a:srgbClr val="5F5F5F"/>
                </a:solidFill>
              </a:defRPr>
            </a:lvl1pPr>
          </a:lstStyle>
          <a:p>
            <a:fld id="{C51EAA63-D034-42AE-91FA-B13B9518C7BE}" type="slidenum">
              <a:rPr lang="en-US" smtClean="0"/>
              <a:pPr/>
              <a:t>‹#›</a:t>
            </a:fld>
            <a:endParaRPr lang="en-US" dirty="0"/>
          </a:p>
        </p:txBody>
      </p:sp>
      <p:sp>
        <p:nvSpPr>
          <p:cNvPr id="17" name="TextBox 16"/>
          <p:cNvSpPr txBox="1"/>
          <p:nvPr userDrawn="1"/>
        </p:nvSpPr>
        <p:spPr>
          <a:xfrm>
            <a:off x="5378072" y="6556248"/>
            <a:ext cx="3201234" cy="182880"/>
          </a:xfrm>
          <a:prstGeom prst="rect">
            <a:avLst/>
          </a:prstGeom>
          <a:noFill/>
        </p:spPr>
        <p:txBody>
          <a:bodyPr vert="horz" wrap="none" lIns="0" tIns="0" rIns="0" bIns="0" rtlCol="0" anchor="ctr" anchorCtr="0">
            <a:noAutofit/>
          </a:bodyPr>
          <a:lstStyle/>
          <a:p>
            <a:pPr algn="r"/>
            <a:r>
              <a:rPr sz="850" dirty="0">
                <a:solidFill>
                  <a:srgbClr val="5F5F5F"/>
                </a:solidFill>
              </a:rPr>
              <a:t>Copyright © </a:t>
            </a:r>
            <a:r>
              <a:rPr lang="en-US" sz="850" dirty="0">
                <a:solidFill>
                  <a:srgbClr val="5F5F5F"/>
                </a:solidFill>
              </a:rPr>
              <a:t>2016,</a:t>
            </a:r>
            <a:r>
              <a:rPr sz="850" dirty="0">
                <a:solidFill>
                  <a:srgbClr val="5F5F5F"/>
                </a:solidFill>
              </a:rPr>
              <a:t> </a:t>
            </a:r>
            <a:r>
              <a:rPr sz="850" dirty="0">
                <a:solidFill>
                  <a:srgbClr val="5F5F5F"/>
                </a:solidFill>
              </a:rPr>
              <a:t>Oracle and/or its affiliates. All rights reserved.  </a:t>
            </a:r>
            <a:r>
              <a:rPr sz="850" dirty="0">
                <a:solidFill>
                  <a:srgbClr val="5F5F5F"/>
                </a:solidFill>
              </a:rPr>
              <a:t>|</a:t>
            </a:r>
            <a:endParaRPr sz="850" dirty="0">
              <a:solidFill>
                <a:srgbClr val="5F5F5F"/>
              </a:solidFill>
            </a:endParaRPr>
          </a:p>
        </p:txBody>
      </p:sp>
      <p:pic>
        <p:nvPicPr>
          <p:cNvPr id="16" name="Picture 15" descr="Oracle logo in white on red staging background" title="Oracle red badge logo"/>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30490" y="6263640"/>
            <a:ext cx="1625561" cy="594360"/>
          </a:xfrm>
          <a:prstGeom prst="rect">
            <a:avLst/>
          </a:prstGeom>
        </p:spPr>
      </p:pic>
    </p:spTree>
    <p:extLst>
      <p:ext uri="{BB962C8B-B14F-4D97-AF65-F5344CB8AC3E}">
        <p14:creationId xmlns:p14="http://schemas.microsoft.com/office/powerpoint/2010/main" val="33584122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Announcement">
    <p:spTree>
      <p:nvGrpSpPr>
        <p:cNvPr id="1" name=""/>
        <p:cNvGrpSpPr/>
        <p:nvPr/>
      </p:nvGrpSpPr>
      <p:grpSpPr>
        <a:xfrm>
          <a:off x="0" y="0"/>
          <a:ext cx="0" cy="0"/>
          <a:chOff x="0" y="0"/>
          <a:chExt cx="0" cy="0"/>
        </a:xfrm>
      </p:grpSpPr>
      <p:sp>
        <p:nvSpPr>
          <p:cNvPr id="2" name="Title 1"/>
          <p:cNvSpPr>
            <a:spLocks noGrp="1"/>
          </p:cNvSpPr>
          <p:nvPr>
            <p:ph type="title"/>
          </p:nvPr>
        </p:nvSpPr>
        <p:spPr>
          <a:xfrm>
            <a:off x="531951" y="1905000"/>
            <a:ext cx="4801850" cy="1645920"/>
          </a:xfrm>
        </p:spPr>
        <p:txBody>
          <a:bodyPr anchor="b"/>
          <a:lstStyle>
            <a:lvl1pPr algn="l">
              <a:lnSpc>
                <a:spcPct val="80000"/>
              </a:lnSpc>
              <a:defRPr sz="4800" b="0"/>
            </a:lvl1pPr>
          </a:lstStyle>
          <a:p>
            <a:r>
              <a:rPr lang="en-US" smtClean="0"/>
              <a:t>Click to edit Master title style</a:t>
            </a:r>
            <a:endParaRPr dirty="0"/>
          </a:p>
        </p:txBody>
      </p:sp>
      <p:sp>
        <p:nvSpPr>
          <p:cNvPr id="3" name="Picture Placeholder 2"/>
          <p:cNvSpPr>
            <a:spLocks noGrp="1"/>
          </p:cNvSpPr>
          <p:nvPr>
            <p:ph type="pic" idx="1"/>
          </p:nvPr>
        </p:nvSpPr>
        <p:spPr>
          <a:xfrm>
            <a:off x="5589912" y="533400"/>
            <a:ext cx="6070139" cy="5410200"/>
          </a:xfrm>
          <a:no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dirty="0"/>
          </a:p>
        </p:txBody>
      </p:sp>
      <p:sp>
        <p:nvSpPr>
          <p:cNvPr id="4" name="Text Placeholder 3"/>
          <p:cNvSpPr>
            <a:spLocks noGrp="1"/>
          </p:cNvSpPr>
          <p:nvPr>
            <p:ph type="body" sz="half" idx="2"/>
          </p:nvPr>
        </p:nvSpPr>
        <p:spPr>
          <a:xfrm>
            <a:off x="531951" y="3657600"/>
            <a:ext cx="4801849" cy="1645920"/>
          </a:xfrm>
        </p:spPr>
        <p:txBody>
          <a:bodyPr>
            <a:noAutofit/>
          </a:bodyPr>
          <a:lstStyle>
            <a:lvl1pPr marL="0" indent="0">
              <a:spcBef>
                <a:spcPts val="0"/>
              </a:spcBef>
              <a:buNone/>
              <a:defRPr sz="2400" b="1"/>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8216978-AAC9-904E-ABF1-80828AE7CA12}" type="datetime1">
              <a:rPr lang="en-US" smtClean="0">
                <a:solidFill>
                  <a:srgbClr val="58595B"/>
                </a:solidFill>
              </a:rPr>
              <a:pPr/>
              <a:t>9/2/2016</a:t>
            </a:fld>
            <a:endParaRPr dirty="0">
              <a:solidFill>
                <a:srgbClr val="58595B"/>
              </a:solidFill>
            </a:endParaRPr>
          </a:p>
        </p:txBody>
      </p:sp>
      <p:sp>
        <p:nvSpPr>
          <p:cNvPr id="6" name="Footer Placeholder 5"/>
          <p:cNvSpPr>
            <a:spLocks noGrp="1"/>
          </p:cNvSpPr>
          <p:nvPr>
            <p:ph type="ftr" sz="quarter" idx="11"/>
          </p:nvPr>
        </p:nvSpPr>
        <p:spPr/>
        <p:txBody>
          <a:bodyPr/>
          <a:lstStyle/>
          <a:p>
            <a:r>
              <a:rPr lang="en-US" smtClean="0">
                <a:solidFill>
                  <a:srgbClr val="58595B"/>
                </a:solidFill>
              </a:rPr>
              <a:t>Confidential – Oracle Internal/Restricted/Highly Restricted</a:t>
            </a:r>
            <a:endParaRPr dirty="0">
              <a:solidFill>
                <a:srgbClr val="58595B"/>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Tree>
    <p:extLst>
      <p:ext uri="{BB962C8B-B14F-4D97-AF65-F5344CB8AC3E}">
        <p14:creationId xmlns:p14="http://schemas.microsoft.com/office/powerpoint/2010/main" val="1424053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Remote Speaker Picture">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84605984-D551-B648-83CC-28ABAB9E27F3}" type="datetime1">
              <a:rPr lang="en-US" smtClean="0">
                <a:solidFill>
                  <a:srgbClr val="58595B"/>
                </a:solidFill>
              </a:rPr>
              <a:pPr/>
              <a:t>9/2/2016</a:t>
            </a:fld>
            <a:endParaRPr dirty="0">
              <a:solidFill>
                <a:srgbClr val="58595B"/>
              </a:solidFill>
            </a:endParaRPr>
          </a:p>
        </p:txBody>
      </p:sp>
      <p:sp>
        <p:nvSpPr>
          <p:cNvPr id="6" name="Footer Placeholder 5"/>
          <p:cNvSpPr>
            <a:spLocks noGrp="1"/>
          </p:cNvSpPr>
          <p:nvPr>
            <p:ph type="ftr" sz="quarter" idx="11"/>
          </p:nvPr>
        </p:nvSpPr>
        <p:spPr/>
        <p:txBody>
          <a:bodyPr/>
          <a:lstStyle/>
          <a:p>
            <a:r>
              <a:rPr lang="en-US" smtClean="0">
                <a:solidFill>
                  <a:srgbClr val="58595B"/>
                </a:solidFill>
              </a:rPr>
              <a:t>Confidential – Oracle Internal/Restricted/Highly Restricted</a:t>
            </a:r>
            <a:endParaRPr dirty="0">
              <a:solidFill>
                <a:srgbClr val="58595B"/>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
        <p:nvSpPr>
          <p:cNvPr id="8" name="Picture Placeholder 15"/>
          <p:cNvSpPr>
            <a:spLocks noGrp="1"/>
          </p:cNvSpPr>
          <p:nvPr>
            <p:ph type="pic" sz="quarter" idx="14" hasCustomPrompt="1"/>
          </p:nvPr>
        </p:nvSpPr>
        <p:spPr>
          <a:xfrm>
            <a:off x="2286596" y="1828800"/>
            <a:ext cx="3475625" cy="3840480"/>
          </a:xfrm>
          <a:solidFill>
            <a:schemeClr val="bg2"/>
          </a:solidFill>
        </p:spPr>
        <p:txBody>
          <a:bodyPr tIns="91440">
            <a:noAutofit/>
          </a:bodyPr>
          <a:lstStyle>
            <a:lvl1pPr marL="0" indent="0" algn="ctr">
              <a:spcBef>
                <a:spcPts val="0"/>
              </a:spcBef>
              <a:buNone/>
              <a:defRPr sz="1800" baseline="0">
                <a:solidFill>
                  <a:schemeClr val="tx1"/>
                </a:solidFill>
              </a:defRPr>
            </a:lvl1pPr>
          </a:lstStyle>
          <a:p>
            <a:r>
              <a:rPr dirty="0"/>
              <a:t>Click icon to insert picture</a:t>
            </a:r>
          </a:p>
        </p:txBody>
      </p:sp>
      <p:sp>
        <p:nvSpPr>
          <p:cNvPr id="10" name="Text Placeholder 10"/>
          <p:cNvSpPr>
            <a:spLocks noGrp="1"/>
          </p:cNvSpPr>
          <p:nvPr>
            <p:ph type="body" sz="quarter" idx="15"/>
          </p:nvPr>
        </p:nvSpPr>
        <p:spPr>
          <a:xfrm>
            <a:off x="6036612" y="1828799"/>
            <a:ext cx="5623436" cy="3840480"/>
          </a:xfrm>
        </p:spPr>
        <p:txBody>
          <a:bodyPr anchor="ctr" anchorCtr="0"/>
          <a:lstStyle>
            <a:lvl1pPr>
              <a:spcBef>
                <a:spcPts val="0"/>
              </a:spcBef>
              <a:spcAft>
                <a:spcPts val="800"/>
              </a:spcAft>
              <a:buClr>
                <a:schemeClr val="bg1"/>
              </a:buClr>
              <a:defRPr b="1"/>
            </a:lvl1pPr>
            <a:lvl2pPr marL="228600">
              <a:spcBef>
                <a:spcPts val="0"/>
              </a:spcBef>
              <a:buClr>
                <a:schemeClr val="bg1"/>
              </a:buClr>
              <a:defRPr/>
            </a:lvl2pPr>
          </a:lstStyle>
          <a:p>
            <a:pPr lvl="0"/>
            <a:r>
              <a:rPr lang="en-US" smtClean="0"/>
              <a:t>Click to edit Master text styles</a:t>
            </a:r>
          </a:p>
          <a:p>
            <a:pPr lvl="1"/>
            <a:r>
              <a:rPr lang="en-US" smtClean="0"/>
              <a:t>Second level</a:t>
            </a:r>
          </a:p>
        </p:txBody>
      </p:sp>
      <p:sp>
        <p:nvSpPr>
          <p:cNvPr id="3" name="Title 2"/>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061555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dirty="0"/>
          </a:p>
        </p:txBody>
      </p:sp>
      <p:sp>
        <p:nvSpPr>
          <p:cNvPr id="3" name="Content Placeholder 2"/>
          <p:cNvSpPr>
            <a:spLocks noGrp="1"/>
          </p:cNvSpPr>
          <p:nvPr>
            <p:ph idx="1"/>
          </p:nvPr>
        </p:nvSpPr>
        <p:spPr>
          <a:xfrm>
            <a:off x="531289" y="1524001"/>
            <a:ext cx="11129420" cy="4419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p>
            <a:fld id="{68926090-F7DD-7C47-A7A5-57C7ADACE0E5}" type="datetime1">
              <a:rPr lang="en-US" smtClean="0">
                <a:solidFill>
                  <a:srgbClr val="58595B"/>
                </a:solidFill>
              </a:rPr>
              <a:pPr/>
              <a:t>9/2/2016</a:t>
            </a:fld>
            <a:endParaRPr dirty="0">
              <a:solidFill>
                <a:srgbClr val="58595B"/>
              </a:solidFill>
            </a:endParaRPr>
          </a:p>
        </p:txBody>
      </p:sp>
      <p:sp>
        <p:nvSpPr>
          <p:cNvPr id="5" name="Footer Placeholder 4"/>
          <p:cNvSpPr>
            <a:spLocks noGrp="1"/>
          </p:cNvSpPr>
          <p:nvPr>
            <p:ph type="ftr" sz="quarter" idx="11"/>
          </p:nvPr>
        </p:nvSpPr>
        <p:spPr/>
        <p:txBody>
          <a:bodyPr/>
          <a:lstStyle/>
          <a:p>
            <a:r>
              <a:rPr lang="en-US" smtClean="0">
                <a:solidFill>
                  <a:srgbClr val="58595B"/>
                </a:solidFill>
              </a:rPr>
              <a:t>Confidential – Oracle Internal/Restricted/Highly Restricted</a:t>
            </a:r>
            <a:endParaRPr dirty="0">
              <a:solidFill>
                <a:srgbClr val="58595B"/>
              </a:solidFill>
            </a:endParaRPr>
          </a:p>
        </p:txBody>
      </p:sp>
      <p:sp>
        <p:nvSpPr>
          <p:cNvPr id="6" name="Slide Number Placeholder 5"/>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Tree>
    <p:extLst>
      <p:ext uri="{BB962C8B-B14F-4D97-AF65-F5344CB8AC3E}">
        <p14:creationId xmlns:p14="http://schemas.microsoft.com/office/powerpoint/2010/main" val="507109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Quote with Log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99646" y="1905000"/>
            <a:ext cx="8458816" cy="2209800"/>
          </a:xfrm>
        </p:spPr>
        <p:txBody>
          <a:bodyPr anchor="t"/>
          <a:lstStyle>
            <a:lvl1pPr marL="228600" indent="-228600" algn="l">
              <a:defRPr sz="4000" b="0"/>
            </a:lvl1pPr>
          </a:lstStyle>
          <a:p>
            <a:r>
              <a:rPr dirty="0"/>
              <a:t>“Click to type customer or partner quote surrounded by quotation marks.”</a:t>
            </a:r>
          </a:p>
        </p:txBody>
      </p:sp>
      <p:sp>
        <p:nvSpPr>
          <p:cNvPr id="4" name="Text Placeholder 3"/>
          <p:cNvSpPr>
            <a:spLocks noGrp="1"/>
          </p:cNvSpPr>
          <p:nvPr>
            <p:ph type="body" sz="half" idx="2" hasCustomPrompt="1"/>
          </p:nvPr>
        </p:nvSpPr>
        <p:spPr>
          <a:xfrm>
            <a:off x="3504524" y="4191000"/>
            <a:ext cx="8153936" cy="762000"/>
          </a:xfrm>
        </p:spPr>
        <p:txBody>
          <a:bodyPr>
            <a:noAutofit/>
          </a:bodyPr>
          <a:lstStyle>
            <a:lvl1pPr marL="292100" indent="-292100">
              <a:spcBef>
                <a:spcPts val="0"/>
              </a:spcBef>
              <a:buClr>
                <a:schemeClr val="tx1"/>
              </a:buClr>
              <a:buFont typeface="Arial" panose="020B0604020202020204" pitchFamily="34" charset="0"/>
              <a:buChar char="–"/>
              <a:defRPr sz="2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dirty="0"/>
              <a:t>Click to add Name, Title, Company</a:t>
            </a:r>
          </a:p>
        </p:txBody>
      </p:sp>
      <p:sp>
        <p:nvSpPr>
          <p:cNvPr id="5" name="Date Placeholder 4"/>
          <p:cNvSpPr>
            <a:spLocks noGrp="1"/>
          </p:cNvSpPr>
          <p:nvPr>
            <p:ph type="dt" sz="half" idx="10"/>
          </p:nvPr>
        </p:nvSpPr>
        <p:spPr/>
        <p:txBody>
          <a:bodyPr/>
          <a:lstStyle/>
          <a:p>
            <a:fld id="{765FA284-DFBA-B546-A779-7827ED570E32}" type="datetime1">
              <a:rPr lang="en-US" smtClean="0">
                <a:solidFill>
                  <a:srgbClr val="58595B"/>
                </a:solidFill>
              </a:rPr>
              <a:pPr/>
              <a:t>9/2/2016</a:t>
            </a:fld>
            <a:endParaRPr dirty="0">
              <a:solidFill>
                <a:srgbClr val="58595B"/>
              </a:solidFill>
            </a:endParaRPr>
          </a:p>
        </p:txBody>
      </p:sp>
      <p:sp>
        <p:nvSpPr>
          <p:cNvPr id="6" name="Footer Placeholder 5"/>
          <p:cNvSpPr>
            <a:spLocks noGrp="1"/>
          </p:cNvSpPr>
          <p:nvPr>
            <p:ph type="ftr" sz="quarter" idx="11"/>
          </p:nvPr>
        </p:nvSpPr>
        <p:spPr/>
        <p:txBody>
          <a:bodyPr/>
          <a:lstStyle/>
          <a:p>
            <a:r>
              <a:rPr lang="en-US" smtClean="0">
                <a:solidFill>
                  <a:srgbClr val="58595B"/>
                </a:solidFill>
              </a:rPr>
              <a:t>Confidential – Oracle Internal/Restricted/Highly Restricted</a:t>
            </a:r>
            <a:endParaRPr dirty="0">
              <a:solidFill>
                <a:srgbClr val="58595B"/>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Tree>
    <p:extLst>
      <p:ext uri="{BB962C8B-B14F-4D97-AF65-F5344CB8AC3E}">
        <p14:creationId xmlns:p14="http://schemas.microsoft.com/office/powerpoint/2010/main" val="40311616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Quote with Pictur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99646" y="1905000"/>
            <a:ext cx="8458816" cy="2209800"/>
          </a:xfrm>
        </p:spPr>
        <p:txBody>
          <a:bodyPr anchor="t"/>
          <a:lstStyle>
            <a:lvl1pPr marL="228600" indent="-228600" algn="l">
              <a:defRPr sz="4000" b="0"/>
            </a:lvl1pPr>
          </a:lstStyle>
          <a:p>
            <a:r>
              <a:rPr dirty="0"/>
              <a:t>“Click to type customer or partner quote surrounded by quotation marks.”</a:t>
            </a:r>
          </a:p>
        </p:txBody>
      </p:sp>
      <p:sp>
        <p:nvSpPr>
          <p:cNvPr id="4" name="Text Placeholder 3"/>
          <p:cNvSpPr>
            <a:spLocks noGrp="1"/>
          </p:cNvSpPr>
          <p:nvPr>
            <p:ph type="body" sz="half" idx="2" hasCustomPrompt="1"/>
          </p:nvPr>
        </p:nvSpPr>
        <p:spPr>
          <a:xfrm>
            <a:off x="3504524" y="4191000"/>
            <a:ext cx="8153936" cy="762000"/>
          </a:xfrm>
        </p:spPr>
        <p:txBody>
          <a:bodyPr>
            <a:noAutofit/>
          </a:bodyPr>
          <a:lstStyle>
            <a:lvl1pPr marL="292100" indent="-292100">
              <a:spcBef>
                <a:spcPts val="0"/>
              </a:spcBef>
              <a:buClr>
                <a:schemeClr val="tx1"/>
              </a:buClr>
              <a:buFont typeface="Arial" panose="020B0604020202020204" pitchFamily="34" charset="0"/>
              <a:buChar char="–"/>
              <a:defRPr sz="2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dirty="0"/>
              <a:t>Click to add Name, Title, Company</a:t>
            </a:r>
          </a:p>
        </p:txBody>
      </p:sp>
      <p:sp>
        <p:nvSpPr>
          <p:cNvPr id="5" name="Date Placeholder 4"/>
          <p:cNvSpPr>
            <a:spLocks noGrp="1"/>
          </p:cNvSpPr>
          <p:nvPr>
            <p:ph type="dt" sz="half" idx="10"/>
          </p:nvPr>
        </p:nvSpPr>
        <p:spPr/>
        <p:txBody>
          <a:bodyPr/>
          <a:lstStyle/>
          <a:p>
            <a:fld id="{25CFA18C-E322-D848-90AE-048444F05653}" type="datetime1">
              <a:rPr lang="en-US" smtClean="0">
                <a:solidFill>
                  <a:srgbClr val="58595B"/>
                </a:solidFill>
              </a:rPr>
              <a:pPr/>
              <a:t>9/2/2016</a:t>
            </a:fld>
            <a:endParaRPr dirty="0">
              <a:solidFill>
                <a:srgbClr val="58595B"/>
              </a:solidFill>
            </a:endParaRPr>
          </a:p>
        </p:txBody>
      </p:sp>
      <p:sp>
        <p:nvSpPr>
          <p:cNvPr id="6" name="Footer Placeholder 5"/>
          <p:cNvSpPr>
            <a:spLocks noGrp="1"/>
          </p:cNvSpPr>
          <p:nvPr>
            <p:ph type="ftr" sz="quarter" idx="11"/>
          </p:nvPr>
        </p:nvSpPr>
        <p:spPr/>
        <p:txBody>
          <a:bodyPr/>
          <a:lstStyle/>
          <a:p>
            <a:r>
              <a:rPr lang="en-US" smtClean="0">
                <a:solidFill>
                  <a:srgbClr val="58595B"/>
                </a:solidFill>
              </a:rPr>
              <a:t>Confidential – Oracle Internal/Restricted/Highly Restricted</a:t>
            </a:r>
            <a:endParaRPr dirty="0">
              <a:solidFill>
                <a:srgbClr val="58595B"/>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
        <p:nvSpPr>
          <p:cNvPr id="8" name="Picture Placeholder 15"/>
          <p:cNvSpPr>
            <a:spLocks noGrp="1" noChangeAspect="1"/>
          </p:cNvSpPr>
          <p:nvPr>
            <p:ph type="pic" sz="quarter" idx="14" hasCustomPrompt="1"/>
          </p:nvPr>
        </p:nvSpPr>
        <p:spPr>
          <a:xfrm>
            <a:off x="531950" y="1905000"/>
            <a:ext cx="2195132" cy="3072384"/>
          </a:xfrm>
          <a:solidFill>
            <a:schemeClr val="bg2"/>
          </a:solidFill>
        </p:spPr>
        <p:txBody>
          <a:bodyPr tIns="91440">
            <a:noAutofit/>
          </a:bodyPr>
          <a:lstStyle>
            <a:lvl1pPr marL="0" indent="0" algn="ctr">
              <a:spcBef>
                <a:spcPts val="0"/>
              </a:spcBef>
              <a:buNone/>
              <a:defRPr sz="1800" baseline="0">
                <a:solidFill>
                  <a:schemeClr val="tx1"/>
                </a:solidFill>
              </a:defRPr>
            </a:lvl1pPr>
          </a:lstStyle>
          <a:p>
            <a:r>
              <a:rPr dirty="0"/>
              <a:t>Click icon to insert picture</a:t>
            </a:r>
          </a:p>
        </p:txBody>
      </p:sp>
    </p:spTree>
    <p:extLst>
      <p:ext uri="{BB962C8B-B14F-4D97-AF65-F5344CB8AC3E}">
        <p14:creationId xmlns:p14="http://schemas.microsoft.com/office/powerpoint/2010/main" val="1368261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cxnSp>
        <p:nvCxnSpPr>
          <p:cNvPr id="9" name="Straight Connector 8"/>
          <p:cNvCxnSpPr/>
          <p:nvPr/>
        </p:nvCxnSpPr>
        <p:spPr bwMode="ltGray">
          <a:xfrm>
            <a:off x="6096001"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sz="half" idx="1"/>
          </p:nvPr>
        </p:nvSpPr>
        <p:spPr>
          <a:xfrm>
            <a:off x="531952" y="1524001"/>
            <a:ext cx="5411608"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Content Placeholder 3"/>
          <p:cNvSpPr>
            <a:spLocks noGrp="1"/>
          </p:cNvSpPr>
          <p:nvPr>
            <p:ph sz="half" idx="2"/>
          </p:nvPr>
        </p:nvSpPr>
        <p:spPr>
          <a:xfrm>
            <a:off x="6248441" y="1524001"/>
            <a:ext cx="5411607"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Date Placeholder 4"/>
          <p:cNvSpPr>
            <a:spLocks noGrp="1"/>
          </p:cNvSpPr>
          <p:nvPr>
            <p:ph type="dt" sz="half" idx="10"/>
          </p:nvPr>
        </p:nvSpPr>
        <p:spPr/>
        <p:txBody>
          <a:bodyPr/>
          <a:lstStyle/>
          <a:p>
            <a:fld id="{DD23F527-3A46-1444-AC47-E74332FAE46E}" type="datetime1">
              <a:rPr lang="en-US" smtClean="0">
                <a:solidFill>
                  <a:srgbClr val="58595B"/>
                </a:solidFill>
              </a:rPr>
              <a:pPr/>
              <a:t>9/2/2016</a:t>
            </a:fld>
            <a:endParaRPr dirty="0">
              <a:solidFill>
                <a:srgbClr val="58595B"/>
              </a:solidFill>
            </a:endParaRPr>
          </a:p>
        </p:txBody>
      </p:sp>
      <p:sp>
        <p:nvSpPr>
          <p:cNvPr id="6" name="Footer Placeholder 5"/>
          <p:cNvSpPr>
            <a:spLocks noGrp="1"/>
          </p:cNvSpPr>
          <p:nvPr>
            <p:ph type="ftr" sz="quarter" idx="11"/>
          </p:nvPr>
        </p:nvSpPr>
        <p:spPr/>
        <p:txBody>
          <a:bodyPr/>
          <a:lstStyle/>
          <a:p>
            <a:r>
              <a:rPr lang="en-US" smtClean="0">
                <a:solidFill>
                  <a:srgbClr val="58595B"/>
                </a:solidFill>
              </a:rPr>
              <a:t>Confidential – Oracle Internal/Restricted/Highly Restricted</a:t>
            </a:r>
            <a:endParaRPr dirty="0">
              <a:solidFill>
                <a:srgbClr val="58595B"/>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
        <p:nvSpPr>
          <p:cNvPr id="8" name="Title 7"/>
          <p:cNvSpPr>
            <a:spLocks noGrp="1"/>
          </p:cNvSpPr>
          <p:nvPr>
            <p:ph type="title"/>
          </p:nvPr>
        </p:nvSpPr>
        <p:spPr/>
        <p:txBody>
          <a:bodyPr/>
          <a:lstStyle/>
          <a:p>
            <a:r>
              <a:rPr lang="en-US" smtClean="0"/>
              <a:t>Click to edit Master title style</a:t>
            </a:r>
            <a:endParaRPr dirty="0"/>
          </a:p>
        </p:txBody>
      </p:sp>
    </p:spTree>
    <p:extLst>
      <p:ext uri="{BB962C8B-B14F-4D97-AF65-F5344CB8AC3E}">
        <p14:creationId xmlns:p14="http://schemas.microsoft.com/office/powerpoint/2010/main" val="6830042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Three Content">
    <p:spTree>
      <p:nvGrpSpPr>
        <p:cNvPr id="1" name=""/>
        <p:cNvGrpSpPr/>
        <p:nvPr/>
      </p:nvGrpSpPr>
      <p:grpSpPr>
        <a:xfrm>
          <a:off x="0" y="0"/>
          <a:ext cx="0" cy="0"/>
          <a:chOff x="0" y="0"/>
          <a:chExt cx="0" cy="0"/>
        </a:xfrm>
      </p:grpSpPr>
      <p:cxnSp>
        <p:nvCxnSpPr>
          <p:cNvPr id="9" name="Straight Connector 8"/>
          <p:cNvCxnSpPr/>
          <p:nvPr/>
        </p:nvCxnSpPr>
        <p:spPr bwMode="ltGray">
          <a:xfrm>
            <a:off x="419050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bwMode="ltGray">
          <a:xfrm>
            <a:off x="8001496"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sz="half" idx="1"/>
          </p:nvPr>
        </p:nvSpPr>
        <p:spPr>
          <a:xfrm>
            <a:off x="531953" y="1524001"/>
            <a:ext cx="3475625" cy="4419600"/>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Content Placeholder 3"/>
          <p:cNvSpPr>
            <a:spLocks noGrp="1"/>
          </p:cNvSpPr>
          <p:nvPr>
            <p:ph sz="half" idx="2"/>
          </p:nvPr>
        </p:nvSpPr>
        <p:spPr>
          <a:xfrm>
            <a:off x="4358187" y="1524001"/>
            <a:ext cx="3475625" cy="4419600"/>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Date Placeholder 4"/>
          <p:cNvSpPr>
            <a:spLocks noGrp="1"/>
          </p:cNvSpPr>
          <p:nvPr>
            <p:ph type="dt" sz="half" idx="10"/>
          </p:nvPr>
        </p:nvSpPr>
        <p:spPr/>
        <p:txBody>
          <a:bodyPr/>
          <a:lstStyle/>
          <a:p>
            <a:fld id="{E1F5459C-11CD-4246-BAA2-A0CD8B7930CF}" type="datetime1">
              <a:rPr lang="en-US" smtClean="0">
                <a:solidFill>
                  <a:srgbClr val="58595B"/>
                </a:solidFill>
              </a:rPr>
              <a:pPr/>
              <a:t>9/2/2016</a:t>
            </a:fld>
            <a:endParaRPr dirty="0">
              <a:solidFill>
                <a:srgbClr val="58595B"/>
              </a:solidFill>
            </a:endParaRPr>
          </a:p>
        </p:txBody>
      </p:sp>
      <p:sp>
        <p:nvSpPr>
          <p:cNvPr id="6" name="Footer Placeholder 5"/>
          <p:cNvSpPr>
            <a:spLocks noGrp="1"/>
          </p:cNvSpPr>
          <p:nvPr>
            <p:ph type="ftr" sz="quarter" idx="11"/>
          </p:nvPr>
        </p:nvSpPr>
        <p:spPr/>
        <p:txBody>
          <a:bodyPr/>
          <a:lstStyle/>
          <a:p>
            <a:r>
              <a:rPr lang="en-US" smtClean="0">
                <a:solidFill>
                  <a:srgbClr val="58595B"/>
                </a:solidFill>
              </a:rPr>
              <a:t>Confidential – Oracle Internal/Restricted/Highly Restricted</a:t>
            </a:r>
            <a:endParaRPr dirty="0">
              <a:solidFill>
                <a:srgbClr val="58595B"/>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
        <p:nvSpPr>
          <p:cNvPr id="8" name="Content Placeholder 3"/>
          <p:cNvSpPr>
            <a:spLocks noGrp="1"/>
          </p:cNvSpPr>
          <p:nvPr>
            <p:ph sz="half" idx="13"/>
          </p:nvPr>
        </p:nvSpPr>
        <p:spPr>
          <a:xfrm>
            <a:off x="8184423" y="1524001"/>
            <a:ext cx="3475625" cy="4419600"/>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11" name="Title 10"/>
          <p:cNvSpPr>
            <a:spLocks noGrp="1"/>
          </p:cNvSpPr>
          <p:nvPr>
            <p:ph type="title"/>
          </p:nvPr>
        </p:nvSpPr>
        <p:spPr/>
        <p:txBody>
          <a:bodyPr/>
          <a:lstStyle/>
          <a:p>
            <a:r>
              <a:rPr lang="en-US" smtClean="0"/>
              <a:t>Click to edit Master title style</a:t>
            </a:r>
            <a:endParaRPr dirty="0"/>
          </a:p>
        </p:txBody>
      </p:sp>
    </p:spTree>
    <p:extLst>
      <p:ext uri="{BB962C8B-B14F-4D97-AF65-F5344CB8AC3E}">
        <p14:creationId xmlns:p14="http://schemas.microsoft.com/office/powerpoint/2010/main" val="1608131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Four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31952" y="1524002"/>
            <a:ext cx="5411608"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Content Placeholder 3"/>
          <p:cNvSpPr>
            <a:spLocks noGrp="1"/>
          </p:cNvSpPr>
          <p:nvPr>
            <p:ph sz="half" idx="2"/>
          </p:nvPr>
        </p:nvSpPr>
        <p:spPr>
          <a:xfrm>
            <a:off x="6248441" y="1524002"/>
            <a:ext cx="5411607"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Date Placeholder 4"/>
          <p:cNvSpPr>
            <a:spLocks noGrp="1"/>
          </p:cNvSpPr>
          <p:nvPr>
            <p:ph type="dt" sz="half" idx="10"/>
          </p:nvPr>
        </p:nvSpPr>
        <p:spPr/>
        <p:txBody>
          <a:bodyPr/>
          <a:lstStyle/>
          <a:p>
            <a:fld id="{DB793641-39FE-9941-B493-4C6CA22258AD}" type="datetime1">
              <a:rPr lang="en-US" smtClean="0">
                <a:solidFill>
                  <a:srgbClr val="58595B"/>
                </a:solidFill>
              </a:rPr>
              <a:pPr/>
              <a:t>9/2/2016</a:t>
            </a:fld>
            <a:endParaRPr dirty="0">
              <a:solidFill>
                <a:srgbClr val="58595B"/>
              </a:solidFill>
            </a:endParaRPr>
          </a:p>
        </p:txBody>
      </p:sp>
      <p:sp>
        <p:nvSpPr>
          <p:cNvPr id="6" name="Footer Placeholder 5"/>
          <p:cNvSpPr>
            <a:spLocks noGrp="1"/>
          </p:cNvSpPr>
          <p:nvPr>
            <p:ph type="ftr" sz="quarter" idx="11"/>
          </p:nvPr>
        </p:nvSpPr>
        <p:spPr/>
        <p:txBody>
          <a:bodyPr/>
          <a:lstStyle/>
          <a:p>
            <a:r>
              <a:rPr lang="en-US" smtClean="0">
                <a:solidFill>
                  <a:srgbClr val="58595B"/>
                </a:solidFill>
              </a:rPr>
              <a:t>Confidential – Oracle Internal/Restricted/Highly Restricted</a:t>
            </a:r>
            <a:endParaRPr dirty="0">
              <a:solidFill>
                <a:srgbClr val="58595B"/>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
        <p:nvSpPr>
          <p:cNvPr id="8" name="Content Placeholder 2"/>
          <p:cNvSpPr>
            <a:spLocks noGrp="1"/>
          </p:cNvSpPr>
          <p:nvPr>
            <p:ph sz="half" idx="13"/>
          </p:nvPr>
        </p:nvSpPr>
        <p:spPr>
          <a:xfrm>
            <a:off x="531952" y="3810002"/>
            <a:ext cx="5411608"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9" name="Content Placeholder 3"/>
          <p:cNvSpPr>
            <a:spLocks noGrp="1"/>
          </p:cNvSpPr>
          <p:nvPr>
            <p:ph sz="half" idx="14"/>
          </p:nvPr>
        </p:nvSpPr>
        <p:spPr>
          <a:xfrm>
            <a:off x="6248441" y="3810002"/>
            <a:ext cx="5411607"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cxnSp>
        <p:nvCxnSpPr>
          <p:cNvPr id="10" name="Straight Connector 9"/>
          <p:cNvCxnSpPr/>
          <p:nvPr/>
        </p:nvCxnSpPr>
        <p:spPr bwMode="ltGray">
          <a:xfrm>
            <a:off x="6096001"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1" name="Title 10"/>
          <p:cNvSpPr>
            <a:spLocks noGrp="1"/>
          </p:cNvSpPr>
          <p:nvPr>
            <p:ph type="title"/>
          </p:nvPr>
        </p:nvSpPr>
        <p:spPr/>
        <p:txBody>
          <a:bodyPr/>
          <a:lstStyle/>
          <a:p>
            <a:r>
              <a:rPr lang="en-US" smtClean="0"/>
              <a:t>Click to edit Master title style</a:t>
            </a:r>
            <a:endParaRPr dirty="0"/>
          </a:p>
        </p:txBody>
      </p:sp>
    </p:spTree>
    <p:extLst>
      <p:ext uri="{BB962C8B-B14F-4D97-AF65-F5344CB8AC3E}">
        <p14:creationId xmlns:p14="http://schemas.microsoft.com/office/powerpoint/2010/main" val="1225790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Quadrant for Infographics">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CE6E0838-3E10-424A-93AC-472DD16011EC}" type="datetime1">
              <a:rPr lang="en-US" smtClean="0">
                <a:solidFill>
                  <a:srgbClr val="58595B"/>
                </a:solidFill>
              </a:rPr>
              <a:pPr/>
              <a:t>9/2/2016</a:t>
            </a:fld>
            <a:endParaRPr dirty="0">
              <a:solidFill>
                <a:srgbClr val="58595B"/>
              </a:solidFill>
            </a:endParaRPr>
          </a:p>
        </p:txBody>
      </p:sp>
      <p:sp>
        <p:nvSpPr>
          <p:cNvPr id="6" name="Footer Placeholder 5"/>
          <p:cNvSpPr>
            <a:spLocks noGrp="1"/>
          </p:cNvSpPr>
          <p:nvPr>
            <p:ph type="ftr" sz="quarter" idx="11"/>
          </p:nvPr>
        </p:nvSpPr>
        <p:spPr/>
        <p:txBody>
          <a:bodyPr/>
          <a:lstStyle/>
          <a:p>
            <a:r>
              <a:rPr lang="en-US" smtClean="0">
                <a:solidFill>
                  <a:srgbClr val="58595B"/>
                </a:solidFill>
              </a:rPr>
              <a:t>Confidential – Oracle Internal/Restricted/Highly Restricted</a:t>
            </a:r>
            <a:endParaRPr dirty="0">
              <a:solidFill>
                <a:srgbClr val="58595B"/>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cxnSp>
        <p:nvCxnSpPr>
          <p:cNvPr id="10" name="Straight Connector 9"/>
          <p:cNvCxnSpPr/>
          <p:nvPr/>
        </p:nvCxnSpPr>
        <p:spPr bwMode="ltGray">
          <a:xfrm>
            <a:off x="6096001"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2" name="Text Placeholder 11"/>
          <p:cNvSpPr>
            <a:spLocks noGrp="1"/>
          </p:cNvSpPr>
          <p:nvPr>
            <p:ph type="body" sz="quarter" idx="15"/>
          </p:nvPr>
        </p:nvSpPr>
        <p:spPr>
          <a:xfrm>
            <a:off x="2437446" y="1524001"/>
            <a:ext cx="3506114"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smtClean="0"/>
              <a:t>Click to edit Master text styles</a:t>
            </a:r>
          </a:p>
        </p:txBody>
      </p:sp>
      <p:cxnSp>
        <p:nvCxnSpPr>
          <p:cNvPr id="13" name="Straight Connector 12"/>
          <p:cNvCxnSpPr/>
          <p:nvPr/>
        </p:nvCxnSpPr>
        <p:spPr bwMode="ltGray">
          <a:xfrm flipH="1">
            <a:off x="531952" y="3733800"/>
            <a:ext cx="11128099" cy="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6" name="Text Placeholder 11"/>
          <p:cNvSpPr>
            <a:spLocks noGrp="1"/>
          </p:cNvSpPr>
          <p:nvPr>
            <p:ph type="body" sz="quarter" idx="16"/>
          </p:nvPr>
        </p:nvSpPr>
        <p:spPr>
          <a:xfrm>
            <a:off x="8153936" y="1524001"/>
            <a:ext cx="3506114"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smtClean="0"/>
              <a:t>Click to edit Master text styles</a:t>
            </a:r>
          </a:p>
        </p:txBody>
      </p:sp>
      <p:sp>
        <p:nvSpPr>
          <p:cNvPr id="17" name="Text Placeholder 11"/>
          <p:cNvSpPr>
            <a:spLocks noGrp="1"/>
          </p:cNvSpPr>
          <p:nvPr>
            <p:ph type="body" sz="quarter" idx="17"/>
          </p:nvPr>
        </p:nvSpPr>
        <p:spPr>
          <a:xfrm>
            <a:off x="2437446" y="3931920"/>
            <a:ext cx="3506114"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smtClean="0"/>
              <a:t>Click to edit Master text styles</a:t>
            </a:r>
          </a:p>
        </p:txBody>
      </p:sp>
      <p:sp>
        <p:nvSpPr>
          <p:cNvPr id="18" name="Text Placeholder 11"/>
          <p:cNvSpPr>
            <a:spLocks noGrp="1"/>
          </p:cNvSpPr>
          <p:nvPr>
            <p:ph type="body" sz="quarter" idx="18"/>
          </p:nvPr>
        </p:nvSpPr>
        <p:spPr>
          <a:xfrm>
            <a:off x="8153936" y="3931920"/>
            <a:ext cx="3506114"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smtClean="0"/>
              <a:t>Click to edit Master text styles</a:t>
            </a:r>
          </a:p>
        </p:txBody>
      </p:sp>
      <p:sp>
        <p:nvSpPr>
          <p:cNvPr id="3" name="Title 2"/>
          <p:cNvSpPr>
            <a:spLocks noGrp="1"/>
          </p:cNvSpPr>
          <p:nvPr>
            <p:ph type="title"/>
          </p:nvPr>
        </p:nvSpPr>
        <p:spPr/>
        <p:txBody>
          <a:bodyPr/>
          <a:lstStyle/>
          <a:p>
            <a:r>
              <a:rPr lang="en-US" smtClean="0"/>
              <a:t>Click to edit Master title style</a:t>
            </a:r>
            <a:endParaRPr dirty="0"/>
          </a:p>
        </p:txBody>
      </p:sp>
    </p:spTree>
    <p:extLst>
      <p:ext uri="{BB962C8B-B14F-4D97-AF65-F5344CB8AC3E}">
        <p14:creationId xmlns:p14="http://schemas.microsoft.com/office/powerpoint/2010/main" val="3171040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Metric">
    <p:spTree>
      <p:nvGrpSpPr>
        <p:cNvPr id="1" name=""/>
        <p:cNvGrpSpPr/>
        <p:nvPr/>
      </p:nvGrpSpPr>
      <p:grpSpPr>
        <a:xfrm>
          <a:off x="0" y="0"/>
          <a:ext cx="0" cy="0"/>
          <a:chOff x="0" y="0"/>
          <a:chExt cx="0" cy="0"/>
        </a:xfrm>
      </p:grpSpPr>
      <p:sp>
        <p:nvSpPr>
          <p:cNvPr id="12" name="Text Placeholder 11"/>
          <p:cNvSpPr>
            <a:spLocks noGrp="1"/>
          </p:cNvSpPr>
          <p:nvPr>
            <p:ph type="body" sz="quarter" idx="15"/>
          </p:nvPr>
        </p:nvSpPr>
        <p:spPr>
          <a:xfrm>
            <a:off x="5257582" y="1524000"/>
            <a:ext cx="5487829" cy="2743200"/>
          </a:xfrm>
        </p:spPr>
        <p:txBody>
          <a:bodyPr anchor="ctr">
            <a:noAutofit/>
          </a:bodyPr>
          <a:lstStyle>
            <a:lvl1pPr marL="0" indent="0">
              <a:spcBef>
                <a:spcPts val="1200"/>
              </a:spcBef>
              <a:buFont typeface="Arial" panose="020B0604020202020204" pitchFamily="34" charset="0"/>
              <a:buNone/>
              <a:defRPr sz="28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CB2A62B-A9A1-BD4B-8067-86DD35117CEE}" type="datetime1">
              <a:rPr lang="en-US" smtClean="0">
                <a:solidFill>
                  <a:srgbClr val="58595B"/>
                </a:solidFill>
              </a:rPr>
              <a:pPr/>
              <a:t>9/2/2016</a:t>
            </a:fld>
            <a:endParaRPr dirty="0">
              <a:solidFill>
                <a:srgbClr val="58595B"/>
              </a:solidFill>
            </a:endParaRPr>
          </a:p>
        </p:txBody>
      </p:sp>
      <p:sp>
        <p:nvSpPr>
          <p:cNvPr id="6" name="Footer Placeholder 5"/>
          <p:cNvSpPr>
            <a:spLocks noGrp="1"/>
          </p:cNvSpPr>
          <p:nvPr>
            <p:ph type="ftr" sz="quarter" idx="11"/>
          </p:nvPr>
        </p:nvSpPr>
        <p:spPr/>
        <p:txBody>
          <a:bodyPr/>
          <a:lstStyle/>
          <a:p>
            <a:r>
              <a:rPr lang="en-US" smtClean="0">
                <a:solidFill>
                  <a:srgbClr val="58595B"/>
                </a:solidFill>
              </a:rPr>
              <a:t>Confidential – Oracle Internal/Restricted/Highly Restricted</a:t>
            </a:r>
            <a:endParaRPr dirty="0">
              <a:solidFill>
                <a:srgbClr val="58595B"/>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
        <p:nvSpPr>
          <p:cNvPr id="2" name="Title 1"/>
          <p:cNvSpPr>
            <a:spLocks noGrp="1"/>
          </p:cNvSpPr>
          <p:nvPr>
            <p:ph type="title" hasCustomPrompt="1"/>
          </p:nvPr>
        </p:nvSpPr>
        <p:spPr>
          <a:xfrm>
            <a:off x="760610" y="1524000"/>
            <a:ext cx="4077762" cy="2743200"/>
          </a:xfrm>
        </p:spPr>
        <p:txBody>
          <a:bodyPr anchor="ctr"/>
          <a:lstStyle>
            <a:lvl1pPr algn="r">
              <a:defRPr sz="16600" b="1">
                <a:solidFill>
                  <a:schemeClr val="accent2"/>
                </a:solidFill>
              </a:defRPr>
            </a:lvl1pPr>
          </a:lstStyle>
          <a:p>
            <a:r>
              <a:rPr lang="en-US" dirty="0" smtClean="0"/>
              <a:t>XX</a:t>
            </a:r>
            <a:endParaRPr lang="en-US" dirty="0"/>
          </a:p>
        </p:txBody>
      </p:sp>
    </p:spTree>
    <p:extLst>
      <p:ext uri="{BB962C8B-B14F-4D97-AF65-F5344CB8AC3E}">
        <p14:creationId xmlns:p14="http://schemas.microsoft.com/office/powerpoint/2010/main" val="606213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cxnSp>
        <p:nvCxnSpPr>
          <p:cNvPr id="10" name="Straight Connector 9"/>
          <p:cNvCxnSpPr/>
          <p:nvPr/>
        </p:nvCxnSpPr>
        <p:spPr bwMode="ltGray">
          <a:xfrm>
            <a:off x="6096001"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Text Placeholder 2"/>
          <p:cNvSpPr>
            <a:spLocks noGrp="1"/>
          </p:cNvSpPr>
          <p:nvPr>
            <p:ph type="body" idx="1"/>
          </p:nvPr>
        </p:nvSpPr>
        <p:spPr>
          <a:xfrm>
            <a:off x="531951" y="1524000"/>
            <a:ext cx="5414658" cy="762000"/>
          </a:xfrm>
        </p:spPr>
        <p:txBody>
          <a:bodyPr anchor="ctr">
            <a:noAutofit/>
          </a:bodyPr>
          <a:lstStyle>
            <a:lvl1pPr marL="0" indent="0">
              <a:spcBef>
                <a:spcPts val="0"/>
              </a:spcBef>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31951" y="2362200"/>
            <a:ext cx="5414658" cy="35814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Text Placeholder 4"/>
          <p:cNvSpPr>
            <a:spLocks noGrp="1"/>
          </p:cNvSpPr>
          <p:nvPr>
            <p:ph type="body" sz="quarter" idx="3"/>
          </p:nvPr>
        </p:nvSpPr>
        <p:spPr>
          <a:xfrm>
            <a:off x="6245390" y="1524000"/>
            <a:ext cx="5414658" cy="762000"/>
          </a:xfrm>
        </p:spPr>
        <p:txBody>
          <a:bodyPr anchor="ctr">
            <a:noAutofit/>
          </a:bodyPr>
          <a:lstStyle>
            <a:lvl1pPr marL="0" indent="0">
              <a:spcBef>
                <a:spcPts val="0"/>
              </a:spcBef>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245390" y="2362200"/>
            <a:ext cx="5414658" cy="35814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7" name="Date Placeholder 6"/>
          <p:cNvSpPr>
            <a:spLocks noGrp="1"/>
          </p:cNvSpPr>
          <p:nvPr>
            <p:ph type="dt" sz="half" idx="10"/>
          </p:nvPr>
        </p:nvSpPr>
        <p:spPr/>
        <p:txBody>
          <a:bodyPr/>
          <a:lstStyle/>
          <a:p>
            <a:fld id="{3CFFFFBC-830B-BE48-A60F-3A3B7341FF90}" type="datetime1">
              <a:rPr lang="en-US" smtClean="0">
                <a:solidFill>
                  <a:srgbClr val="58595B"/>
                </a:solidFill>
              </a:rPr>
              <a:pPr/>
              <a:t>9/2/2016</a:t>
            </a:fld>
            <a:endParaRPr dirty="0">
              <a:solidFill>
                <a:srgbClr val="58595B"/>
              </a:solidFill>
            </a:endParaRPr>
          </a:p>
        </p:txBody>
      </p:sp>
      <p:sp>
        <p:nvSpPr>
          <p:cNvPr id="8" name="Footer Placeholder 7"/>
          <p:cNvSpPr>
            <a:spLocks noGrp="1"/>
          </p:cNvSpPr>
          <p:nvPr>
            <p:ph type="ftr" sz="quarter" idx="11"/>
          </p:nvPr>
        </p:nvSpPr>
        <p:spPr/>
        <p:txBody>
          <a:bodyPr/>
          <a:lstStyle/>
          <a:p>
            <a:r>
              <a:rPr lang="en-US" smtClean="0">
                <a:solidFill>
                  <a:srgbClr val="58595B"/>
                </a:solidFill>
              </a:rPr>
              <a:t>Confidential – Oracle Internal/Restricted/Highly Restricted</a:t>
            </a:r>
            <a:endParaRPr dirty="0">
              <a:solidFill>
                <a:srgbClr val="58595B"/>
              </a:solidFill>
            </a:endParaRPr>
          </a:p>
        </p:txBody>
      </p:sp>
      <p:sp>
        <p:nvSpPr>
          <p:cNvPr id="9" name="Slide Number Placeholder 8"/>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
        <p:nvSpPr>
          <p:cNvPr id="11" name="Title 10"/>
          <p:cNvSpPr>
            <a:spLocks noGrp="1"/>
          </p:cNvSpPr>
          <p:nvPr>
            <p:ph type="title"/>
          </p:nvPr>
        </p:nvSpPr>
        <p:spPr/>
        <p:txBody>
          <a:bodyPr/>
          <a:lstStyle/>
          <a:p>
            <a:r>
              <a:rPr lang="en-US" smtClean="0"/>
              <a:t>Click to edit Master title style</a:t>
            </a:r>
            <a:endParaRPr dirty="0"/>
          </a:p>
        </p:txBody>
      </p:sp>
    </p:spTree>
    <p:extLst>
      <p:ext uri="{BB962C8B-B14F-4D97-AF65-F5344CB8AC3E}">
        <p14:creationId xmlns:p14="http://schemas.microsoft.com/office/powerpoint/2010/main" val="7753122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le-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D39A174-1ADF-1E48-B6DD-36515CA54732}" type="datetime1">
              <a:rPr lang="en-US" smtClean="0">
                <a:solidFill>
                  <a:srgbClr val="58595B"/>
                </a:solidFill>
              </a:rPr>
              <a:pPr/>
              <a:t>9/2/2016</a:t>
            </a:fld>
            <a:endParaRPr dirty="0">
              <a:solidFill>
                <a:srgbClr val="58595B"/>
              </a:solidFill>
            </a:endParaRPr>
          </a:p>
        </p:txBody>
      </p:sp>
      <p:sp>
        <p:nvSpPr>
          <p:cNvPr id="4" name="Footer Placeholder 3"/>
          <p:cNvSpPr>
            <a:spLocks noGrp="1"/>
          </p:cNvSpPr>
          <p:nvPr>
            <p:ph type="ftr" sz="quarter" idx="11"/>
          </p:nvPr>
        </p:nvSpPr>
        <p:spPr/>
        <p:txBody>
          <a:bodyPr/>
          <a:lstStyle/>
          <a:p>
            <a:r>
              <a:rPr lang="en-US" smtClean="0">
                <a:solidFill>
                  <a:srgbClr val="58595B"/>
                </a:solidFill>
              </a:rPr>
              <a:t>Confidential – Oracle Internal/Restricted/Highly Restricted</a:t>
            </a:r>
            <a:endParaRPr dirty="0">
              <a:solidFill>
                <a:srgbClr val="58595B"/>
              </a:solidFill>
            </a:endParaRPr>
          </a:p>
        </p:txBody>
      </p:sp>
      <p:sp>
        <p:nvSpPr>
          <p:cNvPr id="5" name="Slide Number Placeholder 4"/>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288503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Title and Subtitle">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F9DE5E5-CA66-5940-9D1C-9F6D8D7529FE}" type="datetime1">
              <a:rPr lang="en-US" smtClean="0">
                <a:solidFill>
                  <a:srgbClr val="58595B"/>
                </a:solidFill>
              </a:rPr>
              <a:pPr/>
              <a:t>9/2/2016</a:t>
            </a:fld>
            <a:endParaRPr dirty="0">
              <a:solidFill>
                <a:srgbClr val="58595B"/>
              </a:solidFill>
            </a:endParaRPr>
          </a:p>
        </p:txBody>
      </p:sp>
      <p:sp>
        <p:nvSpPr>
          <p:cNvPr id="4" name="Footer Placeholder 3"/>
          <p:cNvSpPr>
            <a:spLocks noGrp="1"/>
          </p:cNvSpPr>
          <p:nvPr>
            <p:ph type="ftr" sz="quarter" idx="11"/>
          </p:nvPr>
        </p:nvSpPr>
        <p:spPr/>
        <p:txBody>
          <a:bodyPr/>
          <a:lstStyle/>
          <a:p>
            <a:r>
              <a:rPr lang="en-US" smtClean="0">
                <a:solidFill>
                  <a:srgbClr val="58595B"/>
                </a:solidFill>
              </a:rPr>
              <a:t>Confidential – Oracle Internal/Restricted/Highly Restricted</a:t>
            </a:r>
            <a:endParaRPr dirty="0">
              <a:solidFill>
                <a:srgbClr val="58595B"/>
              </a:solidFill>
            </a:endParaRPr>
          </a:p>
        </p:txBody>
      </p:sp>
      <p:sp>
        <p:nvSpPr>
          <p:cNvPr id="5" name="Slide Number Placeholder 4"/>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
        <p:nvSpPr>
          <p:cNvPr id="6" name="Text Placeholder 12"/>
          <p:cNvSpPr>
            <a:spLocks noGrp="1"/>
          </p:cNvSpPr>
          <p:nvPr>
            <p:ph type="body" sz="quarter" idx="13" hasCustomPrompt="1"/>
          </p:nvPr>
        </p:nvSpPr>
        <p:spPr>
          <a:xfrm>
            <a:off x="531953" y="1373742"/>
            <a:ext cx="11128096" cy="343299"/>
          </a:xfr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subtitle</a:t>
            </a:r>
          </a:p>
        </p:txBody>
      </p:sp>
      <p:sp>
        <p:nvSpPr>
          <p:cNvPr id="7" name="Title 6"/>
          <p:cNvSpPr>
            <a:spLocks noGrp="1"/>
          </p:cNvSpPr>
          <p:nvPr>
            <p:ph type="title"/>
          </p:nvPr>
        </p:nvSpPr>
        <p:spPr/>
        <p:txBody>
          <a:bodyPr/>
          <a:lstStyle/>
          <a:p>
            <a:r>
              <a:rPr lang="en-US" smtClean="0"/>
              <a:t>Click to edit Master title style</a:t>
            </a:r>
            <a:endParaRPr dirty="0"/>
          </a:p>
        </p:txBody>
      </p:sp>
    </p:spTree>
    <p:extLst>
      <p:ext uri="{BB962C8B-B14F-4D97-AF65-F5344CB8AC3E}">
        <p14:creationId xmlns:p14="http://schemas.microsoft.com/office/powerpoint/2010/main" val="770012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dirty="0"/>
          </a:p>
        </p:txBody>
      </p:sp>
      <p:sp>
        <p:nvSpPr>
          <p:cNvPr id="3" name="Content Placeholder 2"/>
          <p:cNvSpPr>
            <a:spLocks noGrp="1"/>
          </p:cNvSpPr>
          <p:nvPr>
            <p:ph idx="1"/>
          </p:nvPr>
        </p:nvSpPr>
        <p:spPr>
          <a:xfrm>
            <a:off x="531289" y="1981200"/>
            <a:ext cx="11129420" cy="3962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p>
            <a:fld id="{6996FA26-999E-144A-B9D6-0275E6EB9A15}" type="datetime1">
              <a:rPr lang="en-US" smtClean="0">
                <a:solidFill>
                  <a:srgbClr val="58595B"/>
                </a:solidFill>
              </a:rPr>
              <a:pPr/>
              <a:t>9/2/2016</a:t>
            </a:fld>
            <a:endParaRPr dirty="0">
              <a:solidFill>
                <a:srgbClr val="58595B"/>
              </a:solidFill>
            </a:endParaRPr>
          </a:p>
        </p:txBody>
      </p:sp>
      <p:sp>
        <p:nvSpPr>
          <p:cNvPr id="5" name="Footer Placeholder 4"/>
          <p:cNvSpPr>
            <a:spLocks noGrp="1"/>
          </p:cNvSpPr>
          <p:nvPr>
            <p:ph type="ftr" sz="quarter" idx="11"/>
          </p:nvPr>
        </p:nvSpPr>
        <p:spPr/>
        <p:txBody>
          <a:bodyPr/>
          <a:lstStyle/>
          <a:p>
            <a:r>
              <a:rPr lang="en-US" smtClean="0">
                <a:solidFill>
                  <a:srgbClr val="58595B"/>
                </a:solidFill>
              </a:rPr>
              <a:t>Confidential – Oracle Internal/Restricted/Highly Restricted</a:t>
            </a:r>
            <a:endParaRPr dirty="0">
              <a:solidFill>
                <a:srgbClr val="58595B"/>
              </a:solidFill>
            </a:endParaRPr>
          </a:p>
        </p:txBody>
      </p:sp>
      <p:sp>
        <p:nvSpPr>
          <p:cNvPr id="6" name="Slide Number Placeholder 5"/>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
        <p:nvSpPr>
          <p:cNvPr id="7" name="Text Placeholder 12"/>
          <p:cNvSpPr>
            <a:spLocks noGrp="1"/>
          </p:cNvSpPr>
          <p:nvPr>
            <p:ph type="body" sz="quarter" idx="13" hasCustomPrompt="1"/>
          </p:nvPr>
        </p:nvSpPr>
        <p:spPr>
          <a:xfrm>
            <a:off x="531952" y="1373742"/>
            <a:ext cx="11128097" cy="343299"/>
          </a:xfr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subtitle</a:t>
            </a:r>
          </a:p>
        </p:txBody>
      </p:sp>
    </p:spTree>
    <p:extLst>
      <p:ext uri="{BB962C8B-B14F-4D97-AF65-F5344CB8AC3E}">
        <p14:creationId xmlns:p14="http://schemas.microsoft.com/office/powerpoint/2010/main" val="1455235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319AFBF-606B-E543-8502-3BFA1F086CBC}" type="datetime1">
              <a:rPr lang="en-US" smtClean="0">
                <a:solidFill>
                  <a:srgbClr val="58595B"/>
                </a:solidFill>
              </a:rPr>
              <a:pPr/>
              <a:t>9/2/2016</a:t>
            </a:fld>
            <a:endParaRPr dirty="0">
              <a:solidFill>
                <a:srgbClr val="58595B"/>
              </a:solidFill>
            </a:endParaRPr>
          </a:p>
        </p:txBody>
      </p:sp>
      <p:sp>
        <p:nvSpPr>
          <p:cNvPr id="3" name="Footer Placeholder 2"/>
          <p:cNvSpPr>
            <a:spLocks noGrp="1"/>
          </p:cNvSpPr>
          <p:nvPr>
            <p:ph type="ftr" sz="quarter" idx="11"/>
          </p:nvPr>
        </p:nvSpPr>
        <p:spPr/>
        <p:txBody>
          <a:bodyPr/>
          <a:lstStyle/>
          <a:p>
            <a:r>
              <a:rPr lang="en-US" smtClean="0">
                <a:solidFill>
                  <a:srgbClr val="58595B"/>
                </a:solidFill>
              </a:rPr>
              <a:t>Confidential – Oracle Internal/Restricted/Highly Restricted</a:t>
            </a:r>
            <a:endParaRPr dirty="0">
              <a:solidFill>
                <a:srgbClr val="58595B"/>
              </a:solidFill>
            </a:endParaRPr>
          </a:p>
        </p:txBody>
      </p:sp>
      <p:sp>
        <p:nvSpPr>
          <p:cNvPr id="4" name="Slide Number Placeholder 3"/>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Tree>
    <p:extLst>
      <p:ext uri="{BB962C8B-B14F-4D97-AF65-F5344CB8AC3E}">
        <p14:creationId xmlns:p14="http://schemas.microsoft.com/office/powerpoint/2010/main" val="180605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531800" y="1524000"/>
            <a:ext cx="7774575"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Text Placeholder 3"/>
          <p:cNvSpPr>
            <a:spLocks noGrp="1"/>
          </p:cNvSpPr>
          <p:nvPr>
            <p:ph type="body" sz="half" idx="2"/>
          </p:nvPr>
        </p:nvSpPr>
        <p:spPr>
          <a:xfrm>
            <a:off x="8779574" y="1524001"/>
            <a:ext cx="2972574" cy="4419600"/>
          </a:xfrm>
        </p:spPr>
        <p:txBody>
          <a:bodyPr>
            <a:noAutofit/>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20AF893-3E10-FD41-AEC9-8B3D0A4A1856}" type="datetime1">
              <a:rPr lang="en-US" smtClean="0">
                <a:solidFill>
                  <a:srgbClr val="58595B"/>
                </a:solidFill>
              </a:rPr>
              <a:pPr/>
              <a:t>9/2/2016</a:t>
            </a:fld>
            <a:endParaRPr dirty="0">
              <a:solidFill>
                <a:srgbClr val="58595B"/>
              </a:solidFill>
            </a:endParaRPr>
          </a:p>
        </p:txBody>
      </p:sp>
      <p:sp>
        <p:nvSpPr>
          <p:cNvPr id="6" name="Footer Placeholder 5"/>
          <p:cNvSpPr>
            <a:spLocks noGrp="1"/>
          </p:cNvSpPr>
          <p:nvPr>
            <p:ph type="ftr" sz="quarter" idx="11"/>
          </p:nvPr>
        </p:nvSpPr>
        <p:spPr/>
        <p:txBody>
          <a:bodyPr/>
          <a:lstStyle/>
          <a:p>
            <a:r>
              <a:rPr lang="en-US" smtClean="0">
                <a:solidFill>
                  <a:srgbClr val="58595B"/>
                </a:solidFill>
              </a:rPr>
              <a:t>Confidential – Oracle Internal/Restricted/Highly Restricted</a:t>
            </a:r>
            <a:endParaRPr dirty="0">
              <a:solidFill>
                <a:srgbClr val="58595B"/>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
        <p:nvSpPr>
          <p:cNvPr id="8" name="Title 7"/>
          <p:cNvSpPr>
            <a:spLocks noGrp="1"/>
          </p:cNvSpPr>
          <p:nvPr>
            <p:ph type="title"/>
          </p:nvPr>
        </p:nvSpPr>
        <p:spPr/>
        <p:txBody>
          <a:bodyPr/>
          <a:lstStyle/>
          <a:p>
            <a:r>
              <a:rPr lang="en-US" smtClean="0"/>
              <a:t>Click to edit Master title style</a:t>
            </a:r>
            <a:endParaRPr dirty="0"/>
          </a:p>
        </p:txBody>
      </p:sp>
    </p:spTree>
    <p:extLst>
      <p:ext uri="{BB962C8B-B14F-4D97-AF65-F5344CB8AC3E}">
        <p14:creationId xmlns:p14="http://schemas.microsoft.com/office/powerpoint/2010/main" val="3498442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bwMode="gray">
          <a:xfrm>
            <a:off x="531952" y="1524000"/>
            <a:ext cx="6097587" cy="4416725"/>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dirty="0"/>
          </a:p>
        </p:txBody>
      </p:sp>
      <p:sp>
        <p:nvSpPr>
          <p:cNvPr id="4" name="Text Placeholder 3"/>
          <p:cNvSpPr>
            <a:spLocks noGrp="1"/>
          </p:cNvSpPr>
          <p:nvPr>
            <p:ph type="body" sz="half" idx="2"/>
          </p:nvPr>
        </p:nvSpPr>
        <p:spPr>
          <a:xfrm>
            <a:off x="7010638" y="1524000"/>
            <a:ext cx="4649412" cy="4419600"/>
          </a:xfrm>
        </p:spPr>
        <p:txBody>
          <a:bodyPr>
            <a:noAutofit/>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F325C25-20DE-A84C-A42C-F77161DB4A96}" type="datetime1">
              <a:rPr lang="en-US" smtClean="0">
                <a:solidFill>
                  <a:srgbClr val="58595B"/>
                </a:solidFill>
              </a:rPr>
              <a:pPr/>
              <a:t>9/2/2016</a:t>
            </a:fld>
            <a:endParaRPr dirty="0">
              <a:solidFill>
                <a:srgbClr val="58595B"/>
              </a:solidFill>
            </a:endParaRPr>
          </a:p>
        </p:txBody>
      </p:sp>
      <p:sp>
        <p:nvSpPr>
          <p:cNvPr id="6" name="Footer Placeholder 5"/>
          <p:cNvSpPr>
            <a:spLocks noGrp="1"/>
          </p:cNvSpPr>
          <p:nvPr>
            <p:ph type="ftr" sz="quarter" idx="11"/>
          </p:nvPr>
        </p:nvSpPr>
        <p:spPr/>
        <p:txBody>
          <a:bodyPr/>
          <a:lstStyle/>
          <a:p>
            <a:r>
              <a:rPr lang="en-US" smtClean="0">
                <a:solidFill>
                  <a:srgbClr val="58595B"/>
                </a:solidFill>
              </a:rPr>
              <a:t>Confidential – Oracle Internal/Restricted/Highly Restricted</a:t>
            </a:r>
            <a:endParaRPr dirty="0">
              <a:solidFill>
                <a:srgbClr val="58595B"/>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
        <p:nvSpPr>
          <p:cNvPr id="8" name="Title 7"/>
          <p:cNvSpPr>
            <a:spLocks noGrp="1"/>
          </p:cNvSpPr>
          <p:nvPr>
            <p:ph type="title"/>
          </p:nvPr>
        </p:nvSpPr>
        <p:spPr/>
        <p:txBody>
          <a:bodyPr/>
          <a:lstStyle/>
          <a:p>
            <a:r>
              <a:rPr lang="en-US" smtClean="0"/>
              <a:t>Click to edit Master title style</a:t>
            </a:r>
            <a:endParaRPr dirty="0"/>
          </a:p>
        </p:txBody>
      </p:sp>
    </p:spTree>
    <p:extLst>
      <p:ext uri="{BB962C8B-B14F-4D97-AF65-F5344CB8AC3E}">
        <p14:creationId xmlns:p14="http://schemas.microsoft.com/office/powerpoint/2010/main" val="3160749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Two Pictures with Captions">
    <p:spTree>
      <p:nvGrpSpPr>
        <p:cNvPr id="1" name=""/>
        <p:cNvGrpSpPr/>
        <p:nvPr/>
      </p:nvGrpSpPr>
      <p:grpSpPr>
        <a:xfrm>
          <a:off x="0" y="0"/>
          <a:ext cx="0" cy="0"/>
          <a:chOff x="0" y="0"/>
          <a:chExt cx="0" cy="0"/>
        </a:xfrm>
      </p:grpSpPr>
      <p:cxnSp>
        <p:nvCxnSpPr>
          <p:cNvPr id="8" name="Straight Connector 7"/>
          <p:cNvCxnSpPr/>
          <p:nvPr/>
        </p:nvCxnSpPr>
        <p:spPr bwMode="ltGray">
          <a:xfrm>
            <a:off x="6096001"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Picture Placeholder 2"/>
          <p:cNvSpPr>
            <a:spLocks noGrp="1"/>
          </p:cNvSpPr>
          <p:nvPr>
            <p:ph type="pic" idx="1"/>
          </p:nvPr>
        </p:nvSpPr>
        <p:spPr bwMode="gray">
          <a:xfrm>
            <a:off x="531952" y="1524000"/>
            <a:ext cx="5414658" cy="347472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dirty="0"/>
          </a:p>
        </p:txBody>
      </p:sp>
      <p:sp>
        <p:nvSpPr>
          <p:cNvPr id="4" name="Text Placeholder 3"/>
          <p:cNvSpPr>
            <a:spLocks noGrp="1"/>
          </p:cNvSpPr>
          <p:nvPr>
            <p:ph type="body" sz="half" idx="2"/>
          </p:nvPr>
        </p:nvSpPr>
        <p:spPr>
          <a:xfrm>
            <a:off x="531951" y="5105400"/>
            <a:ext cx="5411609" cy="838200"/>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95EB4F4-FDFD-ED43-860C-BD557FEEC804}" type="datetime1">
              <a:rPr lang="en-US" smtClean="0">
                <a:solidFill>
                  <a:srgbClr val="58595B"/>
                </a:solidFill>
              </a:rPr>
              <a:pPr/>
              <a:t>9/2/2016</a:t>
            </a:fld>
            <a:endParaRPr dirty="0">
              <a:solidFill>
                <a:srgbClr val="58595B"/>
              </a:solidFill>
            </a:endParaRPr>
          </a:p>
        </p:txBody>
      </p:sp>
      <p:sp>
        <p:nvSpPr>
          <p:cNvPr id="6" name="Footer Placeholder 5"/>
          <p:cNvSpPr>
            <a:spLocks noGrp="1"/>
          </p:cNvSpPr>
          <p:nvPr>
            <p:ph type="ftr" sz="quarter" idx="11"/>
          </p:nvPr>
        </p:nvSpPr>
        <p:spPr/>
        <p:txBody>
          <a:bodyPr/>
          <a:lstStyle/>
          <a:p>
            <a:r>
              <a:rPr lang="en-US" smtClean="0">
                <a:solidFill>
                  <a:srgbClr val="58595B"/>
                </a:solidFill>
              </a:rPr>
              <a:t>Confidential – Oracle Internal/Restricted/Highly Restricted</a:t>
            </a:r>
            <a:endParaRPr dirty="0">
              <a:solidFill>
                <a:srgbClr val="58595B"/>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
        <p:nvSpPr>
          <p:cNvPr id="9" name="Picture Placeholder 2"/>
          <p:cNvSpPr>
            <a:spLocks noGrp="1"/>
          </p:cNvSpPr>
          <p:nvPr>
            <p:ph type="pic" idx="13"/>
          </p:nvPr>
        </p:nvSpPr>
        <p:spPr bwMode="gray">
          <a:xfrm>
            <a:off x="6248439" y="1524000"/>
            <a:ext cx="5414658" cy="347472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dirty="0"/>
          </a:p>
        </p:txBody>
      </p:sp>
      <p:sp>
        <p:nvSpPr>
          <p:cNvPr id="10" name="Text Placeholder 3"/>
          <p:cNvSpPr>
            <a:spLocks noGrp="1"/>
          </p:cNvSpPr>
          <p:nvPr>
            <p:ph type="body" sz="half" idx="14"/>
          </p:nvPr>
        </p:nvSpPr>
        <p:spPr>
          <a:xfrm>
            <a:off x="6248438" y="5105400"/>
            <a:ext cx="5411609" cy="838200"/>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1" name="Title 10"/>
          <p:cNvSpPr>
            <a:spLocks noGrp="1"/>
          </p:cNvSpPr>
          <p:nvPr>
            <p:ph type="title"/>
          </p:nvPr>
        </p:nvSpPr>
        <p:spPr/>
        <p:txBody>
          <a:bodyPr/>
          <a:lstStyle/>
          <a:p>
            <a:r>
              <a:rPr lang="en-US" smtClean="0"/>
              <a:t>Click to edit Master title style</a:t>
            </a:r>
            <a:endParaRPr dirty="0"/>
          </a:p>
        </p:txBody>
      </p:sp>
    </p:spTree>
    <p:extLst>
      <p:ext uri="{BB962C8B-B14F-4D97-AF65-F5344CB8AC3E}">
        <p14:creationId xmlns:p14="http://schemas.microsoft.com/office/powerpoint/2010/main" val="2576723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Three Pictures with Captions">
    <p:spTree>
      <p:nvGrpSpPr>
        <p:cNvPr id="1" name=""/>
        <p:cNvGrpSpPr/>
        <p:nvPr/>
      </p:nvGrpSpPr>
      <p:grpSpPr>
        <a:xfrm>
          <a:off x="0" y="0"/>
          <a:ext cx="0" cy="0"/>
          <a:chOff x="0" y="0"/>
          <a:chExt cx="0" cy="0"/>
        </a:xfrm>
      </p:grpSpPr>
      <p:cxnSp>
        <p:nvCxnSpPr>
          <p:cNvPr id="11" name="Straight Connector 10"/>
          <p:cNvCxnSpPr/>
          <p:nvPr/>
        </p:nvCxnSpPr>
        <p:spPr bwMode="ltGray">
          <a:xfrm>
            <a:off x="419050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ltGray">
          <a:xfrm>
            <a:off x="8001496"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Picture Placeholder 2"/>
          <p:cNvSpPr>
            <a:spLocks noGrp="1"/>
          </p:cNvSpPr>
          <p:nvPr>
            <p:ph type="pic" idx="1"/>
          </p:nvPr>
        </p:nvSpPr>
        <p:spPr bwMode="gray">
          <a:xfrm>
            <a:off x="531952" y="1524000"/>
            <a:ext cx="3475625" cy="304800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dirty="0"/>
          </a:p>
        </p:txBody>
      </p:sp>
      <p:sp>
        <p:nvSpPr>
          <p:cNvPr id="4" name="Text Placeholder 3"/>
          <p:cNvSpPr>
            <a:spLocks noGrp="1"/>
          </p:cNvSpPr>
          <p:nvPr>
            <p:ph type="body" sz="half" idx="2"/>
          </p:nvPr>
        </p:nvSpPr>
        <p:spPr>
          <a:xfrm>
            <a:off x="531951" y="4701396"/>
            <a:ext cx="3475625" cy="1242204"/>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440CA68-5E1D-2648-A796-3AC679BBE128}" type="datetime1">
              <a:rPr lang="en-US" smtClean="0">
                <a:solidFill>
                  <a:srgbClr val="58595B"/>
                </a:solidFill>
              </a:rPr>
              <a:pPr/>
              <a:t>9/2/2016</a:t>
            </a:fld>
            <a:endParaRPr dirty="0">
              <a:solidFill>
                <a:srgbClr val="58595B"/>
              </a:solidFill>
            </a:endParaRPr>
          </a:p>
        </p:txBody>
      </p:sp>
      <p:sp>
        <p:nvSpPr>
          <p:cNvPr id="6" name="Footer Placeholder 5"/>
          <p:cNvSpPr>
            <a:spLocks noGrp="1"/>
          </p:cNvSpPr>
          <p:nvPr>
            <p:ph type="ftr" sz="quarter" idx="11"/>
          </p:nvPr>
        </p:nvSpPr>
        <p:spPr/>
        <p:txBody>
          <a:bodyPr/>
          <a:lstStyle/>
          <a:p>
            <a:r>
              <a:rPr lang="en-US" smtClean="0">
                <a:solidFill>
                  <a:srgbClr val="58595B"/>
                </a:solidFill>
              </a:rPr>
              <a:t>Confidential – Oracle Internal/Restricted/Highly Restricted</a:t>
            </a:r>
            <a:endParaRPr dirty="0">
              <a:solidFill>
                <a:srgbClr val="58595B"/>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
        <p:nvSpPr>
          <p:cNvPr id="9" name="Picture Placeholder 2"/>
          <p:cNvSpPr>
            <a:spLocks noGrp="1"/>
          </p:cNvSpPr>
          <p:nvPr>
            <p:ph type="pic" idx="13"/>
          </p:nvPr>
        </p:nvSpPr>
        <p:spPr bwMode="gray">
          <a:xfrm>
            <a:off x="4358187" y="1524000"/>
            <a:ext cx="3475625" cy="304800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dirty="0"/>
          </a:p>
        </p:txBody>
      </p:sp>
      <p:sp>
        <p:nvSpPr>
          <p:cNvPr id="10" name="Text Placeholder 3"/>
          <p:cNvSpPr>
            <a:spLocks noGrp="1"/>
          </p:cNvSpPr>
          <p:nvPr>
            <p:ph type="body" sz="half" idx="14"/>
          </p:nvPr>
        </p:nvSpPr>
        <p:spPr>
          <a:xfrm>
            <a:off x="4358187" y="4701396"/>
            <a:ext cx="3475625" cy="1242204"/>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3" name="Picture Placeholder 2"/>
          <p:cNvSpPr>
            <a:spLocks noGrp="1"/>
          </p:cNvSpPr>
          <p:nvPr>
            <p:ph type="pic" idx="15"/>
          </p:nvPr>
        </p:nvSpPr>
        <p:spPr bwMode="gray">
          <a:xfrm>
            <a:off x="8184423" y="1524000"/>
            <a:ext cx="3475625" cy="304800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dirty="0"/>
          </a:p>
        </p:txBody>
      </p:sp>
      <p:sp>
        <p:nvSpPr>
          <p:cNvPr id="14" name="Text Placeholder 3"/>
          <p:cNvSpPr>
            <a:spLocks noGrp="1"/>
          </p:cNvSpPr>
          <p:nvPr>
            <p:ph type="body" sz="half" idx="16"/>
          </p:nvPr>
        </p:nvSpPr>
        <p:spPr>
          <a:xfrm>
            <a:off x="8184423" y="4701396"/>
            <a:ext cx="3475625" cy="1242204"/>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8" name="Title 7"/>
          <p:cNvSpPr>
            <a:spLocks noGrp="1"/>
          </p:cNvSpPr>
          <p:nvPr>
            <p:ph type="title"/>
          </p:nvPr>
        </p:nvSpPr>
        <p:spPr/>
        <p:txBody>
          <a:bodyPr/>
          <a:lstStyle/>
          <a:p>
            <a:r>
              <a:rPr lang="en-US" smtClean="0"/>
              <a:t>Click to edit Master title style</a:t>
            </a:r>
            <a:endParaRPr dirty="0"/>
          </a:p>
        </p:txBody>
      </p:sp>
    </p:spTree>
    <p:extLst>
      <p:ext uri="{BB962C8B-B14F-4D97-AF65-F5344CB8AC3E}">
        <p14:creationId xmlns:p14="http://schemas.microsoft.com/office/powerpoint/2010/main" val="11686169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iOS Smartphone and Tablet: Horizontal">
    <p:spTree>
      <p:nvGrpSpPr>
        <p:cNvPr id="1" name=""/>
        <p:cNvGrpSpPr/>
        <p:nvPr/>
      </p:nvGrpSpPr>
      <p:grpSpPr>
        <a:xfrm>
          <a:off x="0" y="0"/>
          <a:ext cx="0" cy="0"/>
          <a:chOff x="0" y="0"/>
          <a:chExt cx="0" cy="0"/>
        </a:xfrm>
      </p:grpSpPr>
      <p:pic>
        <p:nvPicPr>
          <p:cNvPr id="2" name="Picture 1" descr="Photos, screen captures, graphics can be inserted in a white mobile phone and tablet" title="iOS Smartphone and Tablet: Horizontal Layout"/>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17737" y="1522827"/>
            <a:ext cx="6497058" cy="4567423"/>
          </a:xfrm>
          <a:prstGeom prst="rect">
            <a:avLst/>
          </a:prstGeom>
        </p:spPr>
      </p:pic>
      <p:pic>
        <p:nvPicPr>
          <p:cNvPr id="15" name="Picture 14"/>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1770955" y="1827862"/>
            <a:ext cx="1841355" cy="3887139"/>
          </a:xfrm>
          <a:prstGeom prst="rect">
            <a:avLst/>
          </a:prstGeom>
        </p:spPr>
      </p:pic>
      <p:sp>
        <p:nvSpPr>
          <p:cNvPr id="3" name="Picture Placeholder 2"/>
          <p:cNvSpPr>
            <a:spLocks noGrp="1"/>
          </p:cNvSpPr>
          <p:nvPr>
            <p:ph type="pic" idx="1"/>
          </p:nvPr>
        </p:nvSpPr>
        <p:spPr bwMode="gray">
          <a:xfrm>
            <a:off x="1889614" y="2364583"/>
            <a:ext cx="1618910" cy="2833684"/>
          </a:xfrm>
          <a:solidFill>
            <a:schemeClr val="tx2">
              <a:lumMod val="20000"/>
              <a:lumOff val="80000"/>
            </a:schemeClr>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dirty="0"/>
          </a:p>
        </p:txBody>
      </p:sp>
      <p:sp>
        <p:nvSpPr>
          <p:cNvPr id="5" name="Date Placeholder 4"/>
          <p:cNvSpPr>
            <a:spLocks noGrp="1"/>
          </p:cNvSpPr>
          <p:nvPr>
            <p:ph type="dt" sz="half" idx="10"/>
          </p:nvPr>
        </p:nvSpPr>
        <p:spPr/>
        <p:txBody>
          <a:bodyPr/>
          <a:lstStyle/>
          <a:p>
            <a:fld id="{DA38B655-5B37-774F-952B-2EF42A453626}" type="datetime1">
              <a:rPr lang="en-US" smtClean="0">
                <a:solidFill>
                  <a:srgbClr val="58595B"/>
                </a:solidFill>
              </a:rPr>
              <a:pPr/>
              <a:t>9/2/2016</a:t>
            </a:fld>
            <a:endParaRPr dirty="0">
              <a:solidFill>
                <a:srgbClr val="58595B"/>
              </a:solidFill>
            </a:endParaRPr>
          </a:p>
        </p:txBody>
      </p:sp>
      <p:sp>
        <p:nvSpPr>
          <p:cNvPr id="6" name="Footer Placeholder 5"/>
          <p:cNvSpPr>
            <a:spLocks noGrp="1"/>
          </p:cNvSpPr>
          <p:nvPr>
            <p:ph type="ftr" sz="quarter" idx="11"/>
          </p:nvPr>
        </p:nvSpPr>
        <p:spPr/>
        <p:txBody>
          <a:bodyPr/>
          <a:lstStyle/>
          <a:p>
            <a:r>
              <a:rPr lang="en-US" smtClean="0">
                <a:solidFill>
                  <a:srgbClr val="58595B"/>
                </a:solidFill>
              </a:rPr>
              <a:t>Confidential – Oracle Internal/Restricted/Highly Restricted</a:t>
            </a:r>
            <a:endParaRPr dirty="0">
              <a:solidFill>
                <a:srgbClr val="58595B"/>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
        <p:nvSpPr>
          <p:cNvPr id="9" name="Picture Placeholder 2"/>
          <p:cNvSpPr>
            <a:spLocks noGrp="1"/>
          </p:cNvSpPr>
          <p:nvPr>
            <p:ph type="pic" idx="13"/>
          </p:nvPr>
        </p:nvSpPr>
        <p:spPr bwMode="gray">
          <a:xfrm>
            <a:off x="4533492" y="1850231"/>
            <a:ext cx="5248055" cy="3969544"/>
          </a:xfrm>
          <a:solidFill>
            <a:schemeClr val="tx2">
              <a:lumMod val="20000"/>
              <a:lumOff val="80000"/>
            </a:schemeClr>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dirty="0"/>
          </a:p>
        </p:txBody>
      </p:sp>
      <p:sp>
        <p:nvSpPr>
          <p:cNvPr id="4" name="Title 3"/>
          <p:cNvSpPr>
            <a:spLocks noGrp="1"/>
          </p:cNvSpPr>
          <p:nvPr>
            <p:ph type="title"/>
          </p:nvPr>
        </p:nvSpPr>
        <p:spPr/>
        <p:txBody>
          <a:bodyPr/>
          <a:lstStyle/>
          <a:p>
            <a:r>
              <a:rPr lang="en-US" smtClean="0"/>
              <a:t>Click to edit Master title style</a:t>
            </a:r>
            <a:endParaRPr dirty="0"/>
          </a:p>
        </p:txBody>
      </p:sp>
    </p:spTree>
    <p:extLst>
      <p:ext uri="{BB962C8B-B14F-4D97-AF65-F5344CB8AC3E}">
        <p14:creationId xmlns:p14="http://schemas.microsoft.com/office/powerpoint/2010/main" val="3973328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iOS Smartphone and Tablet: Vertical">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cstate="print">
            <a:extLst>
              <a:ext uri="{28A0092B-C50C-407E-A947-70E740481C1C}">
                <a14:useLocalDpi xmlns:a14="http://schemas.microsoft.com/office/drawing/2010/main" val="0"/>
              </a:ext>
            </a:extLst>
          </a:blip>
          <a:srcRect r="7518"/>
          <a:stretch/>
        </p:blipFill>
        <p:spPr>
          <a:xfrm rot="5400000">
            <a:off x="5750657" y="1112973"/>
            <a:ext cx="6007047" cy="4568613"/>
          </a:xfrm>
          <a:prstGeom prst="rect">
            <a:avLst/>
          </a:prstGeom>
        </p:spPr>
      </p:pic>
      <p:sp>
        <p:nvSpPr>
          <p:cNvPr id="2" name="Title 1"/>
          <p:cNvSpPr>
            <a:spLocks noGrp="1"/>
          </p:cNvSpPr>
          <p:nvPr>
            <p:ph type="title"/>
          </p:nvPr>
        </p:nvSpPr>
        <p:spPr>
          <a:xfrm>
            <a:off x="531950" y="406400"/>
            <a:ext cx="5945148" cy="889000"/>
          </a:xfrm>
        </p:spPr>
        <p:txBody>
          <a:bodyPr anchor="b"/>
          <a:lstStyle>
            <a:lvl1pPr algn="l">
              <a:defRPr sz="3600" b="0"/>
            </a:lvl1pPr>
          </a:lstStyle>
          <a:p>
            <a:r>
              <a:rPr lang="en-US" smtClean="0"/>
              <a:t>Click to edit Master title style</a:t>
            </a:r>
            <a:endParaRPr dirty="0"/>
          </a:p>
        </p:txBody>
      </p:sp>
      <p:sp>
        <p:nvSpPr>
          <p:cNvPr id="5" name="Date Placeholder 4"/>
          <p:cNvSpPr>
            <a:spLocks noGrp="1"/>
          </p:cNvSpPr>
          <p:nvPr>
            <p:ph type="dt" sz="half" idx="10"/>
          </p:nvPr>
        </p:nvSpPr>
        <p:spPr/>
        <p:txBody>
          <a:bodyPr/>
          <a:lstStyle/>
          <a:p>
            <a:fld id="{E63E8679-970F-0E44-9FB8-4B88F38302EF}" type="datetime1">
              <a:rPr lang="en-US" smtClean="0">
                <a:solidFill>
                  <a:srgbClr val="58595B"/>
                </a:solidFill>
              </a:rPr>
              <a:pPr/>
              <a:t>9/2/2016</a:t>
            </a:fld>
            <a:endParaRPr dirty="0">
              <a:solidFill>
                <a:srgbClr val="58595B"/>
              </a:solidFill>
            </a:endParaRPr>
          </a:p>
        </p:txBody>
      </p:sp>
      <p:sp>
        <p:nvSpPr>
          <p:cNvPr id="6" name="Footer Placeholder 5"/>
          <p:cNvSpPr>
            <a:spLocks noGrp="1"/>
          </p:cNvSpPr>
          <p:nvPr>
            <p:ph type="ftr" sz="quarter" idx="11"/>
          </p:nvPr>
        </p:nvSpPr>
        <p:spPr/>
        <p:txBody>
          <a:bodyPr/>
          <a:lstStyle/>
          <a:p>
            <a:r>
              <a:rPr lang="en-US" smtClean="0">
                <a:solidFill>
                  <a:srgbClr val="58595B"/>
                </a:solidFill>
              </a:rPr>
              <a:t>Confidential – Oracle Internal/Restricted/Highly Restricted</a:t>
            </a:r>
            <a:endParaRPr dirty="0">
              <a:solidFill>
                <a:srgbClr val="58595B"/>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
        <p:nvSpPr>
          <p:cNvPr id="9" name="Picture Placeholder 2"/>
          <p:cNvSpPr>
            <a:spLocks noGrp="1"/>
          </p:cNvSpPr>
          <p:nvPr>
            <p:ph type="pic" idx="13"/>
          </p:nvPr>
        </p:nvSpPr>
        <p:spPr bwMode="gray">
          <a:xfrm>
            <a:off x="6749431" y="1013144"/>
            <a:ext cx="3963169" cy="5252348"/>
          </a:xfrm>
          <a:solidFill>
            <a:schemeClr val="tx2">
              <a:lumMod val="20000"/>
              <a:lumOff val="80000"/>
            </a:schemeClr>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dirty="0"/>
          </a:p>
        </p:txBody>
      </p:sp>
      <p:pic>
        <p:nvPicPr>
          <p:cNvPr id="13" name="Picture 12" descr="Photos, screen captures, graphics can be inserted in a white mobile phone and tablet" title="iOS Smartphone and Tablet: Vertical Layout"/>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3961844" y="1905001"/>
            <a:ext cx="1841355" cy="3887139"/>
          </a:xfrm>
          <a:prstGeom prst="rect">
            <a:avLst/>
          </a:prstGeom>
        </p:spPr>
      </p:pic>
      <p:sp>
        <p:nvSpPr>
          <p:cNvPr id="14" name="Picture Placeholder 2"/>
          <p:cNvSpPr>
            <a:spLocks noGrp="1"/>
          </p:cNvSpPr>
          <p:nvPr>
            <p:ph type="pic" idx="1"/>
          </p:nvPr>
        </p:nvSpPr>
        <p:spPr bwMode="gray">
          <a:xfrm>
            <a:off x="4080505" y="2448864"/>
            <a:ext cx="1618910" cy="2834640"/>
          </a:xfrm>
          <a:solidFill>
            <a:schemeClr val="tx2">
              <a:lumMod val="20000"/>
              <a:lumOff val="80000"/>
            </a:schemeClr>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dirty="0"/>
          </a:p>
        </p:txBody>
      </p:sp>
    </p:spTree>
    <p:extLst>
      <p:ext uri="{BB962C8B-B14F-4D97-AF65-F5344CB8AC3E}">
        <p14:creationId xmlns:p14="http://schemas.microsoft.com/office/powerpoint/2010/main" val="1548793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Android Smartphone and Tablet: Horizontal">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87193" y="2011146"/>
            <a:ext cx="1820130" cy="3522853"/>
          </a:xfrm>
          <a:prstGeom prst="rect">
            <a:avLst/>
          </a:prstGeom>
        </p:spPr>
      </p:pic>
      <p:pic>
        <p:nvPicPr>
          <p:cNvPr id="11" name="Picture 10" descr="Photos, screen captures, graphics can be inserted in a white mobile phone and tablet" title="Android Smartphone and Tablet: Horizontal Layout"/>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243095" y="1585323"/>
            <a:ext cx="5830818" cy="4107283"/>
          </a:xfrm>
          <a:prstGeom prst="rect">
            <a:avLst/>
          </a:prstGeom>
        </p:spPr>
      </p:pic>
      <p:sp>
        <p:nvSpPr>
          <p:cNvPr id="3" name="Picture Placeholder 2"/>
          <p:cNvSpPr>
            <a:spLocks noGrp="1"/>
          </p:cNvSpPr>
          <p:nvPr>
            <p:ph type="pic" idx="1"/>
          </p:nvPr>
        </p:nvSpPr>
        <p:spPr bwMode="gray">
          <a:xfrm>
            <a:off x="1910668" y="2364583"/>
            <a:ext cx="1573178" cy="2833684"/>
          </a:xfrm>
          <a:solidFill>
            <a:schemeClr val="tx2">
              <a:lumMod val="20000"/>
              <a:lumOff val="80000"/>
            </a:schemeClr>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dirty="0"/>
          </a:p>
        </p:txBody>
      </p:sp>
      <p:sp>
        <p:nvSpPr>
          <p:cNvPr id="5" name="Date Placeholder 4"/>
          <p:cNvSpPr>
            <a:spLocks noGrp="1"/>
          </p:cNvSpPr>
          <p:nvPr>
            <p:ph type="dt" sz="half" idx="10"/>
          </p:nvPr>
        </p:nvSpPr>
        <p:spPr/>
        <p:txBody>
          <a:bodyPr/>
          <a:lstStyle/>
          <a:p>
            <a:fld id="{8B482C15-144D-5047-A5F1-7D99D84BBFB0}" type="datetime1">
              <a:rPr lang="en-US" smtClean="0">
                <a:solidFill>
                  <a:srgbClr val="58595B"/>
                </a:solidFill>
              </a:rPr>
              <a:pPr/>
              <a:t>9/2/2016</a:t>
            </a:fld>
            <a:endParaRPr dirty="0">
              <a:solidFill>
                <a:srgbClr val="58595B"/>
              </a:solidFill>
            </a:endParaRPr>
          </a:p>
        </p:txBody>
      </p:sp>
      <p:sp>
        <p:nvSpPr>
          <p:cNvPr id="6" name="Footer Placeholder 5"/>
          <p:cNvSpPr>
            <a:spLocks noGrp="1"/>
          </p:cNvSpPr>
          <p:nvPr>
            <p:ph type="ftr" sz="quarter" idx="11"/>
          </p:nvPr>
        </p:nvSpPr>
        <p:spPr/>
        <p:txBody>
          <a:bodyPr/>
          <a:lstStyle/>
          <a:p>
            <a:r>
              <a:rPr lang="en-US" smtClean="0">
                <a:solidFill>
                  <a:srgbClr val="58595B"/>
                </a:solidFill>
              </a:rPr>
              <a:t>Confidential – Oracle Internal/Restricted/Highly Restricted</a:t>
            </a:r>
            <a:endParaRPr dirty="0">
              <a:solidFill>
                <a:srgbClr val="58595B"/>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
        <p:nvSpPr>
          <p:cNvPr id="9" name="Picture Placeholder 2"/>
          <p:cNvSpPr>
            <a:spLocks noGrp="1"/>
          </p:cNvSpPr>
          <p:nvPr>
            <p:ph type="pic" idx="13"/>
          </p:nvPr>
        </p:nvSpPr>
        <p:spPr bwMode="gray">
          <a:xfrm>
            <a:off x="4533493" y="1975104"/>
            <a:ext cx="5250023" cy="3328416"/>
          </a:xfrm>
          <a:solidFill>
            <a:schemeClr val="tx2">
              <a:lumMod val="20000"/>
              <a:lumOff val="80000"/>
            </a:schemeClr>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dirty="0"/>
          </a:p>
        </p:txBody>
      </p:sp>
      <p:sp>
        <p:nvSpPr>
          <p:cNvPr id="4" name="Title 3"/>
          <p:cNvSpPr>
            <a:spLocks noGrp="1"/>
          </p:cNvSpPr>
          <p:nvPr>
            <p:ph type="title"/>
          </p:nvPr>
        </p:nvSpPr>
        <p:spPr/>
        <p:txBody>
          <a:bodyPr/>
          <a:lstStyle/>
          <a:p>
            <a:r>
              <a:rPr lang="en-US" smtClean="0"/>
              <a:t>Click to edit Master title style</a:t>
            </a:r>
            <a:endParaRPr dirty="0"/>
          </a:p>
        </p:txBody>
      </p:sp>
    </p:spTree>
    <p:extLst>
      <p:ext uri="{BB962C8B-B14F-4D97-AF65-F5344CB8AC3E}">
        <p14:creationId xmlns:p14="http://schemas.microsoft.com/office/powerpoint/2010/main" val="3256471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Android Smartphone and Tablet: Vertical">
    <p:spTree>
      <p:nvGrpSpPr>
        <p:cNvPr id="1" name=""/>
        <p:cNvGrpSpPr/>
        <p:nvPr/>
      </p:nvGrpSpPr>
      <p:grpSpPr>
        <a:xfrm>
          <a:off x="0" y="0"/>
          <a:ext cx="0" cy="0"/>
          <a:chOff x="0" y="0"/>
          <a:chExt cx="0" cy="0"/>
        </a:xfrm>
      </p:grpSpPr>
      <p:pic>
        <p:nvPicPr>
          <p:cNvPr id="21" name="Picture 20"/>
          <p:cNvPicPr>
            <a:picLocks noChangeAspect="1"/>
          </p:cNvPicPr>
          <p:nvPr userDrawn="1"/>
        </p:nvPicPr>
        <p:blipFill rotWithShape="1">
          <a:blip r:embed="rId2">
            <a:extLst>
              <a:ext uri="{28A0092B-C50C-407E-A947-70E740481C1C}">
                <a14:useLocalDpi xmlns:a14="http://schemas.microsoft.com/office/drawing/2010/main" val="0"/>
              </a:ext>
            </a:extLst>
          </a:blip>
          <a:srcRect r="2901"/>
          <a:stretch/>
        </p:blipFill>
        <p:spPr>
          <a:xfrm rot="5400000">
            <a:off x="5894000" y="1502132"/>
            <a:ext cx="5674025" cy="4118397"/>
          </a:xfrm>
          <a:prstGeom prst="rect">
            <a:avLst/>
          </a:prstGeom>
        </p:spPr>
      </p:pic>
      <p:sp>
        <p:nvSpPr>
          <p:cNvPr id="2" name="Title 1"/>
          <p:cNvSpPr>
            <a:spLocks noGrp="1"/>
          </p:cNvSpPr>
          <p:nvPr>
            <p:ph type="title"/>
          </p:nvPr>
        </p:nvSpPr>
        <p:spPr>
          <a:xfrm>
            <a:off x="531950" y="406400"/>
            <a:ext cx="5945148" cy="889000"/>
          </a:xfrm>
        </p:spPr>
        <p:txBody>
          <a:bodyPr anchor="b"/>
          <a:lstStyle>
            <a:lvl1pPr algn="l">
              <a:defRPr sz="3600" b="0"/>
            </a:lvl1pPr>
          </a:lstStyle>
          <a:p>
            <a:r>
              <a:rPr lang="en-US" smtClean="0"/>
              <a:t>Click to edit Master title style</a:t>
            </a:r>
            <a:endParaRPr dirty="0"/>
          </a:p>
        </p:txBody>
      </p:sp>
      <p:sp>
        <p:nvSpPr>
          <p:cNvPr id="5" name="Date Placeholder 4"/>
          <p:cNvSpPr>
            <a:spLocks noGrp="1"/>
          </p:cNvSpPr>
          <p:nvPr>
            <p:ph type="dt" sz="half" idx="10"/>
          </p:nvPr>
        </p:nvSpPr>
        <p:spPr/>
        <p:txBody>
          <a:bodyPr/>
          <a:lstStyle/>
          <a:p>
            <a:fld id="{F8E68280-77B5-7046-8002-0C2A6FF60231}" type="datetime1">
              <a:rPr lang="en-US" smtClean="0">
                <a:solidFill>
                  <a:srgbClr val="58595B"/>
                </a:solidFill>
              </a:rPr>
              <a:pPr/>
              <a:t>9/2/2016</a:t>
            </a:fld>
            <a:endParaRPr dirty="0">
              <a:solidFill>
                <a:srgbClr val="58595B"/>
              </a:solidFill>
            </a:endParaRPr>
          </a:p>
        </p:txBody>
      </p:sp>
      <p:sp>
        <p:nvSpPr>
          <p:cNvPr id="6" name="Footer Placeholder 5"/>
          <p:cNvSpPr>
            <a:spLocks noGrp="1"/>
          </p:cNvSpPr>
          <p:nvPr>
            <p:ph type="ftr" sz="quarter" idx="11"/>
          </p:nvPr>
        </p:nvSpPr>
        <p:spPr/>
        <p:txBody>
          <a:bodyPr/>
          <a:lstStyle/>
          <a:p>
            <a:r>
              <a:rPr lang="en-US" smtClean="0">
                <a:solidFill>
                  <a:srgbClr val="58595B"/>
                </a:solidFill>
              </a:rPr>
              <a:t>Confidential – Oracle Internal/Restricted/Highly Restricted</a:t>
            </a:r>
            <a:endParaRPr dirty="0">
              <a:solidFill>
                <a:srgbClr val="58595B"/>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
        <p:nvSpPr>
          <p:cNvPr id="9" name="Picture Placeholder 2"/>
          <p:cNvSpPr>
            <a:spLocks noGrp="1"/>
          </p:cNvSpPr>
          <p:nvPr>
            <p:ph type="pic" idx="13"/>
          </p:nvPr>
        </p:nvSpPr>
        <p:spPr bwMode="gray">
          <a:xfrm>
            <a:off x="7063543" y="1013144"/>
            <a:ext cx="3314430" cy="5252348"/>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dirty="0"/>
          </a:p>
        </p:txBody>
      </p:sp>
      <p:pic>
        <p:nvPicPr>
          <p:cNvPr id="19" name="Picture 18" descr="Photos, screen captures, graphics can be inserted in a white mobile phone and tablet" title="Android Smartphone and Tablet: Vertical Layout"/>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970990" y="2096383"/>
            <a:ext cx="1820130" cy="3522853"/>
          </a:xfrm>
          <a:prstGeom prst="rect">
            <a:avLst/>
          </a:prstGeom>
        </p:spPr>
      </p:pic>
      <p:sp>
        <p:nvSpPr>
          <p:cNvPr id="20" name="Picture Placeholder 2"/>
          <p:cNvSpPr>
            <a:spLocks noGrp="1"/>
          </p:cNvSpPr>
          <p:nvPr>
            <p:ph type="pic" idx="1"/>
          </p:nvPr>
        </p:nvSpPr>
        <p:spPr bwMode="gray">
          <a:xfrm>
            <a:off x="4094465" y="2449820"/>
            <a:ext cx="1573178" cy="2833684"/>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dirty="0"/>
          </a:p>
        </p:txBody>
      </p:sp>
    </p:spTree>
    <p:extLst>
      <p:ext uri="{BB962C8B-B14F-4D97-AF65-F5344CB8AC3E}">
        <p14:creationId xmlns:p14="http://schemas.microsoft.com/office/powerpoint/2010/main" val="1585616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9.xml><?xml version="1.0" encoding="utf-8"?>
<p:sldLayout xmlns:a="http://schemas.openxmlformats.org/drawingml/2006/main" xmlns:r="http://schemas.openxmlformats.org/officeDocument/2006/relationships" xmlns:p="http://schemas.openxmlformats.org/presentationml/2006/main" showMasterSp="0" preserve="1">
  <p:cSld name="Metric with 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descr="A large metric, brief statement, and 4-color photo can be included here" title="Large metric with 4-color photo"/>
          <p:cNvSpPr/>
          <p:nvPr/>
        </p:nvSpPr>
        <p:spPr bwMode="hidden">
          <a:xfrm>
            <a:off x="1" y="0"/>
            <a:ext cx="12192000" cy="6858000"/>
          </a:xfrm>
          <a:prstGeom prst="rect">
            <a:avLst/>
          </a:prstGeom>
          <a:gradFill>
            <a:gsLst>
              <a:gs pos="34000">
                <a:srgbClr val="46575E">
                  <a:alpha val="50000"/>
                </a:srgbClr>
              </a:gs>
              <a:gs pos="52000">
                <a:srgbClr val="46575E">
                  <a:alpha val="40000"/>
                </a:srgbClr>
              </a:gs>
              <a:gs pos="100000">
                <a:srgbClr val="46575E">
                  <a:alpha val="4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dirty="0">
              <a:solidFill>
                <a:srgbClr val="FFFFFF"/>
              </a:solidFill>
            </a:endParaRPr>
          </a:p>
        </p:txBody>
      </p:sp>
      <p:grpSp>
        <p:nvGrpSpPr>
          <p:cNvPr id="15" name="Group 14"/>
          <p:cNvGrpSpPr/>
          <p:nvPr userDrawn="1"/>
        </p:nvGrpSpPr>
        <p:grpSpPr>
          <a:xfrm>
            <a:off x="0" y="0"/>
            <a:ext cx="12192573" cy="6858000"/>
            <a:chOff x="0" y="0"/>
            <a:chExt cx="12189398" cy="6858000"/>
          </a:xfrm>
          <a:solidFill>
            <a:srgbClr val="D8E1E6"/>
          </a:solidFill>
        </p:grpSpPr>
        <p:sp>
          <p:nvSpPr>
            <p:cNvPr id="17" name="Rectangle 16"/>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800" dirty="0">
                <a:solidFill>
                  <a:srgbClr val="FFFFFF"/>
                </a:solidFill>
              </a:endParaRPr>
            </a:p>
          </p:txBody>
        </p:sp>
        <p:sp>
          <p:nvSpPr>
            <p:cNvPr id="18" name="Rectangle 17"/>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800" dirty="0">
                <a:solidFill>
                  <a:srgbClr val="FFFFFF"/>
                </a:solidFill>
              </a:endParaRPr>
            </a:p>
          </p:txBody>
        </p:sp>
        <p:sp>
          <p:nvSpPr>
            <p:cNvPr id="20" name="Rectangle 19"/>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800" dirty="0">
                <a:solidFill>
                  <a:srgbClr val="FFFFFF"/>
                </a:solidFill>
              </a:endParaRPr>
            </a:p>
          </p:txBody>
        </p:sp>
        <p:sp>
          <p:nvSpPr>
            <p:cNvPr id="21" name="Rectangle 20"/>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800" dirty="0">
                <a:solidFill>
                  <a:srgbClr val="FFFFFF"/>
                </a:solidFill>
              </a:endParaRPr>
            </a:p>
          </p:txBody>
        </p:sp>
      </p:grpSp>
      <p:pic>
        <p:nvPicPr>
          <p:cNvPr id="23" name="Picture 22" descr="Oracle logo in white on red staging background" title="Oracle red badge logo"/>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30490" y="6263640"/>
            <a:ext cx="1625561" cy="594360"/>
          </a:xfrm>
          <a:prstGeom prst="rect">
            <a:avLst/>
          </a:prstGeom>
        </p:spPr>
      </p:pic>
      <p:sp>
        <p:nvSpPr>
          <p:cNvPr id="5" name="Date Placeholder 4"/>
          <p:cNvSpPr>
            <a:spLocks noGrp="1"/>
          </p:cNvSpPr>
          <p:nvPr>
            <p:ph type="dt" sz="half" idx="10"/>
          </p:nvPr>
        </p:nvSpPr>
        <p:spPr/>
        <p:txBody>
          <a:bodyPr/>
          <a:lstStyle>
            <a:lvl1pPr>
              <a:defRPr>
                <a:solidFill>
                  <a:srgbClr val="5F5F5F"/>
                </a:solidFill>
              </a:defRPr>
            </a:lvl1pPr>
          </a:lstStyle>
          <a:p>
            <a:fld id="{D061FBC3-B3BC-0343-8C44-083187317F83}" type="datetime1">
              <a:rPr lang="en-US" smtClean="0"/>
              <a:pPr/>
              <a:t>9/2/2016</a:t>
            </a:fld>
            <a:endParaRPr lang="en-US" dirty="0"/>
          </a:p>
        </p:txBody>
      </p:sp>
      <p:sp>
        <p:nvSpPr>
          <p:cNvPr id="6" name="Footer Placeholder 5"/>
          <p:cNvSpPr>
            <a:spLocks noGrp="1"/>
          </p:cNvSpPr>
          <p:nvPr>
            <p:ph type="ftr" sz="quarter" idx="11"/>
          </p:nvPr>
        </p:nvSpPr>
        <p:spPr/>
        <p:txBody>
          <a:bodyPr/>
          <a:lstStyle>
            <a:lvl1pPr>
              <a:defRPr>
                <a:solidFill>
                  <a:srgbClr val="5F5F5F"/>
                </a:solidFill>
              </a:defRPr>
            </a:lvl1pPr>
          </a:lstStyle>
          <a:p>
            <a:r>
              <a:rPr lang="en-US" smtClean="0"/>
              <a:t>Confidential – Oracle Internal/Restricted/Highly Restricted</a:t>
            </a:r>
            <a:endParaRPr lang="en-US" dirty="0"/>
          </a:p>
        </p:txBody>
      </p:sp>
      <p:sp>
        <p:nvSpPr>
          <p:cNvPr id="7" name="Slide Number Placeholder 6"/>
          <p:cNvSpPr>
            <a:spLocks noGrp="1"/>
          </p:cNvSpPr>
          <p:nvPr>
            <p:ph type="sldNum" sz="quarter" idx="12"/>
          </p:nvPr>
        </p:nvSpPr>
        <p:spPr/>
        <p:txBody>
          <a:bodyPr/>
          <a:lstStyle>
            <a:lvl1pPr>
              <a:defRPr>
                <a:solidFill>
                  <a:srgbClr val="5F5F5F"/>
                </a:solidFill>
              </a:defRPr>
            </a:lvl1pPr>
          </a:lstStyle>
          <a:p>
            <a:fld id="{C51EAA63-D034-42AE-91FA-B13B9518C7BE}" type="slidenum">
              <a:rPr lang="en-US" smtClean="0"/>
              <a:pPr/>
              <a:t>‹#›</a:t>
            </a:fld>
            <a:endParaRPr lang="en-US" dirty="0"/>
          </a:p>
        </p:txBody>
      </p:sp>
      <p:sp>
        <p:nvSpPr>
          <p:cNvPr id="22" name="Text Placeholder 12"/>
          <p:cNvSpPr>
            <a:spLocks noGrp="1"/>
          </p:cNvSpPr>
          <p:nvPr>
            <p:ph type="body" sz="quarter" idx="13" hasCustomPrompt="1"/>
          </p:nvPr>
        </p:nvSpPr>
        <p:spPr>
          <a:xfrm>
            <a:off x="760610" y="2666999"/>
            <a:ext cx="5030510" cy="1960881"/>
          </a:xfrm>
        </p:spPr>
        <p:txBody>
          <a:bodyPr>
            <a:noAutofit/>
          </a:bodyPr>
          <a:lstStyle>
            <a:lvl1pPr marL="1588" indent="0">
              <a:spcBef>
                <a:spcPts val="0"/>
              </a:spcBef>
              <a:buFontTx/>
              <a:buNone/>
              <a:defRPr sz="28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text</a:t>
            </a:r>
          </a:p>
        </p:txBody>
      </p:sp>
      <p:sp>
        <p:nvSpPr>
          <p:cNvPr id="3" name="Title 2"/>
          <p:cNvSpPr>
            <a:spLocks noGrp="1"/>
          </p:cNvSpPr>
          <p:nvPr>
            <p:ph type="title" hasCustomPrompt="1"/>
          </p:nvPr>
        </p:nvSpPr>
        <p:spPr>
          <a:xfrm>
            <a:off x="760610" y="609600"/>
            <a:ext cx="5030510" cy="2044700"/>
          </a:xfrm>
        </p:spPr>
        <p:txBody>
          <a:bodyPr/>
          <a:lstStyle>
            <a:lvl1pPr>
              <a:defRPr sz="13800" b="1"/>
            </a:lvl1pPr>
          </a:lstStyle>
          <a:p>
            <a:r>
              <a:rPr lang="en-US" dirty="0" smtClean="0"/>
              <a:t>XX</a:t>
            </a:r>
            <a:endParaRPr lang="en-US" dirty="0"/>
          </a:p>
        </p:txBody>
      </p:sp>
      <p:sp>
        <p:nvSpPr>
          <p:cNvPr id="19" name="TextBox 18"/>
          <p:cNvSpPr txBox="1"/>
          <p:nvPr userDrawn="1"/>
        </p:nvSpPr>
        <p:spPr>
          <a:xfrm>
            <a:off x="5378072" y="6556248"/>
            <a:ext cx="3201234" cy="182880"/>
          </a:xfrm>
          <a:prstGeom prst="rect">
            <a:avLst/>
          </a:prstGeom>
          <a:noFill/>
        </p:spPr>
        <p:txBody>
          <a:bodyPr vert="horz" wrap="none" lIns="0" tIns="0" rIns="0" bIns="0" rtlCol="0" anchor="ctr" anchorCtr="0">
            <a:noAutofit/>
          </a:bodyPr>
          <a:lstStyle/>
          <a:p>
            <a:pPr algn="r"/>
            <a:r>
              <a:rPr sz="850" dirty="0">
                <a:solidFill>
                  <a:srgbClr val="5F5F5F"/>
                </a:solidFill>
              </a:rPr>
              <a:t>Copyright © </a:t>
            </a:r>
            <a:r>
              <a:rPr lang="en-US" sz="850" dirty="0">
                <a:solidFill>
                  <a:srgbClr val="5F5F5F"/>
                </a:solidFill>
              </a:rPr>
              <a:t>2016,</a:t>
            </a:r>
            <a:r>
              <a:rPr sz="850" dirty="0">
                <a:solidFill>
                  <a:srgbClr val="5F5F5F"/>
                </a:solidFill>
              </a:rPr>
              <a:t> </a:t>
            </a:r>
            <a:r>
              <a:rPr sz="850" dirty="0">
                <a:solidFill>
                  <a:srgbClr val="5F5F5F"/>
                </a:solidFill>
              </a:rPr>
              <a:t>Oracle and/or its affiliates. All rights reserved.  </a:t>
            </a:r>
            <a:r>
              <a:rPr sz="850" dirty="0">
                <a:solidFill>
                  <a:srgbClr val="5F5F5F"/>
                </a:solidFill>
              </a:rPr>
              <a:t>|</a:t>
            </a:r>
            <a:endParaRPr sz="850" dirty="0">
              <a:solidFill>
                <a:srgbClr val="5F5F5F"/>
              </a:solidFill>
            </a:endParaRPr>
          </a:p>
        </p:txBody>
      </p:sp>
    </p:spTree>
    <p:extLst>
      <p:ext uri="{BB962C8B-B14F-4D97-AF65-F5344CB8AC3E}">
        <p14:creationId xmlns:p14="http://schemas.microsoft.com/office/powerpoint/2010/main" val="17213745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Program Agend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dirty="0"/>
          </a:p>
        </p:txBody>
      </p:sp>
      <p:sp>
        <p:nvSpPr>
          <p:cNvPr id="4" name="Date Placeholder 3"/>
          <p:cNvSpPr>
            <a:spLocks noGrp="1"/>
          </p:cNvSpPr>
          <p:nvPr>
            <p:ph type="dt" sz="half" idx="10"/>
          </p:nvPr>
        </p:nvSpPr>
        <p:spPr/>
        <p:txBody>
          <a:bodyPr/>
          <a:lstStyle/>
          <a:p>
            <a:fld id="{C154D1DD-7A94-3A44-A2B9-66FA7B1686B1}" type="datetime1">
              <a:rPr lang="en-US" smtClean="0">
                <a:solidFill>
                  <a:srgbClr val="58595B"/>
                </a:solidFill>
              </a:rPr>
              <a:pPr/>
              <a:t>9/2/2016</a:t>
            </a:fld>
            <a:endParaRPr dirty="0">
              <a:solidFill>
                <a:srgbClr val="58595B"/>
              </a:solidFill>
            </a:endParaRPr>
          </a:p>
        </p:txBody>
      </p:sp>
      <p:sp>
        <p:nvSpPr>
          <p:cNvPr id="5" name="Footer Placeholder 4"/>
          <p:cNvSpPr>
            <a:spLocks noGrp="1"/>
          </p:cNvSpPr>
          <p:nvPr>
            <p:ph type="ftr" sz="quarter" idx="11"/>
          </p:nvPr>
        </p:nvSpPr>
        <p:spPr/>
        <p:txBody>
          <a:bodyPr/>
          <a:lstStyle/>
          <a:p>
            <a:r>
              <a:rPr lang="en-US" smtClean="0">
                <a:solidFill>
                  <a:srgbClr val="58595B"/>
                </a:solidFill>
              </a:rPr>
              <a:t>Confidential – Oracle Internal/Restricted/Highly Restricted</a:t>
            </a:r>
            <a:endParaRPr dirty="0">
              <a:solidFill>
                <a:srgbClr val="58595B"/>
              </a:solidFill>
            </a:endParaRPr>
          </a:p>
        </p:txBody>
      </p:sp>
      <p:sp>
        <p:nvSpPr>
          <p:cNvPr id="6" name="Slide Number Placeholder 5"/>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
        <p:nvSpPr>
          <p:cNvPr id="8" name="Text Placeholder 7"/>
          <p:cNvSpPr>
            <a:spLocks noGrp="1"/>
          </p:cNvSpPr>
          <p:nvPr>
            <p:ph type="body" sz="quarter" idx="13"/>
          </p:nvPr>
        </p:nvSpPr>
        <p:spPr>
          <a:xfrm>
            <a:off x="2796659" y="1981199"/>
            <a:ext cx="8863390" cy="3962401"/>
          </a:xfrm>
        </p:spPr>
        <p:txBody>
          <a:bodyPr>
            <a:noAutofit/>
          </a:bodyPr>
          <a:lstStyle>
            <a:lvl1pPr marL="1588" indent="0">
              <a:spcBef>
                <a:spcPts val="2400"/>
              </a:spcBef>
              <a:buNone/>
              <a:defRPr sz="2800"/>
            </a:lvl1pPr>
            <a:lvl2pPr marL="1588" indent="0">
              <a:spcBef>
                <a:spcPts val="2400"/>
              </a:spcBef>
              <a:buNone/>
              <a:defRPr sz="2800"/>
            </a:lvl2pPr>
            <a:lvl3pPr marL="1588" indent="0">
              <a:spcBef>
                <a:spcPts val="2400"/>
              </a:spcBef>
              <a:buNone/>
              <a:defRPr sz="2800"/>
            </a:lvl3pPr>
            <a:lvl4pPr marL="1588" indent="0">
              <a:spcBef>
                <a:spcPts val="2400"/>
              </a:spcBef>
              <a:buNone/>
              <a:defRPr sz="2800"/>
            </a:lvl4pPr>
            <a:lvl5pPr marL="1588" indent="0">
              <a:spcBef>
                <a:spcPts val="2400"/>
              </a:spcBef>
              <a:buNone/>
              <a:defRPr sz="2800"/>
            </a:lvl5pPr>
            <a:lvl6pPr marL="1588" indent="0">
              <a:spcBef>
                <a:spcPts val="2400"/>
              </a:spcBef>
              <a:buNone/>
              <a:defRPr sz="2800"/>
            </a:lvl6pPr>
            <a:lvl7pPr marL="1588" indent="0">
              <a:spcBef>
                <a:spcPts val="2400"/>
              </a:spcBef>
              <a:buNone/>
              <a:defRPr sz="2800"/>
            </a:lvl7pPr>
            <a:lvl8pPr marL="1588" indent="0">
              <a:spcBef>
                <a:spcPts val="2400"/>
              </a:spcBef>
              <a:buNone/>
              <a:defRPr sz="2800"/>
            </a:lvl8pPr>
            <a:lvl9pPr marL="1588" indent="0">
              <a:spcBef>
                <a:spcPts val="2400"/>
              </a:spcBef>
              <a:buNone/>
              <a:defRPr sz="2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Tree>
    <p:extLst>
      <p:ext uri="{BB962C8B-B14F-4D97-AF65-F5344CB8AC3E}">
        <p14:creationId xmlns:p14="http://schemas.microsoft.com/office/powerpoint/2010/main" val="719543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0.xml><?xml version="1.0" encoding="utf-8"?>
<p:sldLayout xmlns:a="http://schemas.openxmlformats.org/drawingml/2006/main" xmlns:r="http://schemas.openxmlformats.org/officeDocument/2006/relationships" xmlns:p="http://schemas.openxmlformats.org/presentationml/2006/main" type="blank" preserve="1">
  <p:cSld name="Safe Harbor Front">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E7E3EDE-07F9-F543-A57F-B068A6C6C2E7}" type="datetime1">
              <a:rPr lang="en-US" smtClean="0">
                <a:solidFill>
                  <a:srgbClr val="58595B"/>
                </a:solidFill>
              </a:rPr>
              <a:pPr/>
              <a:t>9/2/2016</a:t>
            </a:fld>
            <a:endParaRPr dirty="0">
              <a:solidFill>
                <a:srgbClr val="58595B"/>
              </a:solidFill>
            </a:endParaRPr>
          </a:p>
        </p:txBody>
      </p:sp>
      <p:sp>
        <p:nvSpPr>
          <p:cNvPr id="3" name="Footer Placeholder 2"/>
          <p:cNvSpPr>
            <a:spLocks noGrp="1"/>
          </p:cNvSpPr>
          <p:nvPr>
            <p:ph type="ftr" sz="quarter" idx="11"/>
          </p:nvPr>
        </p:nvSpPr>
        <p:spPr/>
        <p:txBody>
          <a:bodyPr/>
          <a:lstStyle/>
          <a:p>
            <a:r>
              <a:rPr lang="en-US" smtClean="0">
                <a:solidFill>
                  <a:srgbClr val="58595B"/>
                </a:solidFill>
              </a:rPr>
              <a:t>Confidential – Oracle Internal/Restricted/Highly Restricted</a:t>
            </a:r>
            <a:endParaRPr dirty="0">
              <a:solidFill>
                <a:srgbClr val="58595B"/>
              </a:solidFill>
            </a:endParaRPr>
          </a:p>
        </p:txBody>
      </p:sp>
      <p:sp>
        <p:nvSpPr>
          <p:cNvPr id="4" name="Slide Number Placeholder 3"/>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
        <p:nvSpPr>
          <p:cNvPr id="5" name="TextBox 4"/>
          <p:cNvSpPr txBox="1"/>
          <p:nvPr/>
        </p:nvSpPr>
        <p:spPr>
          <a:xfrm>
            <a:off x="531950" y="1371600"/>
            <a:ext cx="11128098" cy="889000"/>
          </a:xfrm>
          <a:prstGeom prst="rect">
            <a:avLst/>
          </a:prstGeom>
          <a:noFill/>
        </p:spPr>
        <p:txBody>
          <a:bodyPr wrap="none" lIns="0" tIns="0" rIns="0" bIns="0" rtlCol="0" anchor="b">
            <a:noAutofit/>
          </a:bodyPr>
          <a:lstStyle/>
          <a:p>
            <a:pPr>
              <a:lnSpc>
                <a:spcPct val="90000"/>
              </a:lnSpc>
            </a:pPr>
            <a:r>
              <a:rPr sz="3200" dirty="0">
                <a:solidFill>
                  <a:srgbClr val="58595B"/>
                </a:solidFill>
              </a:rPr>
              <a:t>Safe Harbor Statement</a:t>
            </a:r>
          </a:p>
        </p:txBody>
      </p:sp>
      <p:sp>
        <p:nvSpPr>
          <p:cNvPr id="6" name="TextBox 5"/>
          <p:cNvSpPr txBox="1"/>
          <p:nvPr/>
        </p:nvSpPr>
        <p:spPr>
          <a:xfrm>
            <a:off x="531950" y="2514600"/>
            <a:ext cx="11128098" cy="2286000"/>
          </a:xfrm>
          <a:prstGeom prst="rect">
            <a:avLst/>
          </a:prstGeom>
          <a:noFill/>
        </p:spPr>
        <p:txBody>
          <a:bodyPr wrap="square" lIns="0" tIns="0" rIns="0" bIns="0" rtlCol="0" anchor="t">
            <a:noAutofit/>
          </a:bodyPr>
          <a:lstStyle/>
          <a:p>
            <a:pPr>
              <a:lnSpc>
                <a:spcPct val="90000"/>
              </a:lnSpc>
            </a:pPr>
            <a:r>
              <a:rPr sz="2400" dirty="0">
                <a:solidFill>
                  <a:srgbClr val="58595B"/>
                </a:solidFill>
              </a:rPr>
              <a:t>The following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and timing of any features or functionality described for Oracle’s products remains at the sole discretion of Oracle.</a:t>
            </a:r>
          </a:p>
        </p:txBody>
      </p:sp>
    </p:spTree>
    <p:extLst>
      <p:ext uri="{BB962C8B-B14F-4D97-AF65-F5344CB8AC3E}">
        <p14:creationId xmlns:p14="http://schemas.microsoft.com/office/powerpoint/2010/main" val="11552661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1.xml><?xml version="1.0" encoding="utf-8"?>
<p:sldLayout xmlns:a="http://schemas.openxmlformats.org/drawingml/2006/main" xmlns:r="http://schemas.openxmlformats.org/officeDocument/2006/relationships" xmlns:p="http://schemas.openxmlformats.org/presentationml/2006/main" type="blank" preserve="1">
  <p:cSld name="Safe Harbor Bac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BAF0846-A068-BC48-8252-2B37F39F59F8}" type="datetime1">
              <a:rPr lang="en-US" smtClean="0">
                <a:solidFill>
                  <a:srgbClr val="58595B"/>
                </a:solidFill>
              </a:rPr>
              <a:pPr/>
              <a:t>9/2/2016</a:t>
            </a:fld>
            <a:endParaRPr dirty="0">
              <a:solidFill>
                <a:srgbClr val="58595B"/>
              </a:solidFill>
            </a:endParaRPr>
          </a:p>
        </p:txBody>
      </p:sp>
      <p:sp>
        <p:nvSpPr>
          <p:cNvPr id="3" name="Footer Placeholder 2"/>
          <p:cNvSpPr>
            <a:spLocks noGrp="1"/>
          </p:cNvSpPr>
          <p:nvPr>
            <p:ph type="ftr" sz="quarter" idx="11"/>
          </p:nvPr>
        </p:nvSpPr>
        <p:spPr/>
        <p:txBody>
          <a:bodyPr/>
          <a:lstStyle/>
          <a:p>
            <a:r>
              <a:rPr lang="en-US" smtClean="0">
                <a:solidFill>
                  <a:srgbClr val="58595B"/>
                </a:solidFill>
              </a:rPr>
              <a:t>Confidential – Oracle Internal/Restricted/Highly Restricted</a:t>
            </a:r>
            <a:endParaRPr dirty="0">
              <a:solidFill>
                <a:srgbClr val="58595B"/>
              </a:solidFill>
            </a:endParaRPr>
          </a:p>
        </p:txBody>
      </p:sp>
      <p:sp>
        <p:nvSpPr>
          <p:cNvPr id="4" name="Slide Number Placeholder 3"/>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
        <p:nvSpPr>
          <p:cNvPr id="5" name="TextBox 4"/>
          <p:cNvSpPr txBox="1"/>
          <p:nvPr/>
        </p:nvSpPr>
        <p:spPr>
          <a:xfrm>
            <a:off x="531950" y="1371600"/>
            <a:ext cx="11128098" cy="889000"/>
          </a:xfrm>
          <a:prstGeom prst="rect">
            <a:avLst/>
          </a:prstGeom>
          <a:noFill/>
        </p:spPr>
        <p:txBody>
          <a:bodyPr wrap="none" lIns="0" tIns="0" rIns="0" bIns="0" rtlCol="0" anchor="b">
            <a:noAutofit/>
          </a:bodyPr>
          <a:lstStyle/>
          <a:p>
            <a:pPr>
              <a:lnSpc>
                <a:spcPct val="90000"/>
              </a:lnSpc>
            </a:pPr>
            <a:r>
              <a:rPr sz="3200" dirty="0">
                <a:solidFill>
                  <a:srgbClr val="58595B"/>
                </a:solidFill>
              </a:rPr>
              <a:t>Safe Harbor Statement</a:t>
            </a:r>
          </a:p>
        </p:txBody>
      </p:sp>
      <p:sp>
        <p:nvSpPr>
          <p:cNvPr id="6" name="TextBox 5"/>
          <p:cNvSpPr txBox="1"/>
          <p:nvPr/>
        </p:nvSpPr>
        <p:spPr>
          <a:xfrm>
            <a:off x="531950" y="2514600"/>
            <a:ext cx="11128098" cy="2286000"/>
          </a:xfrm>
          <a:prstGeom prst="rect">
            <a:avLst/>
          </a:prstGeom>
          <a:noFill/>
        </p:spPr>
        <p:txBody>
          <a:bodyPr wrap="square" lIns="0" tIns="0" rIns="0" bIns="0" rtlCol="0" anchor="t">
            <a:noAutofit/>
          </a:bodyPr>
          <a:lstStyle/>
          <a:p>
            <a:pPr>
              <a:lnSpc>
                <a:spcPct val="90000"/>
              </a:lnSpc>
            </a:pPr>
            <a:r>
              <a:rPr sz="2400" dirty="0">
                <a:solidFill>
                  <a:srgbClr val="58595B"/>
                </a:solidFill>
              </a:rPr>
              <a:t>The preceding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and timing of any features or functionality described for Oracle’s products remains at the sole discretion of Oracle.</a:t>
            </a:r>
          </a:p>
        </p:txBody>
      </p:sp>
    </p:spTree>
    <p:extLst>
      <p:ext uri="{BB962C8B-B14F-4D97-AF65-F5344CB8AC3E}">
        <p14:creationId xmlns:p14="http://schemas.microsoft.com/office/powerpoint/2010/main" val="12260409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2.xml><?xml version="1.0" encoding="utf-8"?>
<p:sldLayout xmlns:a="http://schemas.openxmlformats.org/drawingml/2006/main" xmlns:r="http://schemas.openxmlformats.org/officeDocument/2006/relationships" xmlns:p="http://schemas.openxmlformats.org/presentationml/2006/main" type="blank" preserve="1">
  <p:cSld name="Positioning Statement">
    <p:spTree>
      <p:nvGrpSpPr>
        <p:cNvPr id="1" name=""/>
        <p:cNvGrpSpPr/>
        <p:nvPr/>
      </p:nvGrpSpPr>
      <p:grpSpPr>
        <a:xfrm>
          <a:off x="0" y="0"/>
          <a:ext cx="0" cy="0"/>
          <a:chOff x="0" y="0"/>
          <a:chExt cx="0" cy="0"/>
        </a:xfrm>
      </p:grpSpPr>
      <p:pic>
        <p:nvPicPr>
          <p:cNvPr id="51" name="Picture 50" descr="&quot;Integrated Cloud Applications &amp; Platform Services&quot; tagline in red and black" title="Oracle corporate Tagline in colo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0494" y="1722239"/>
            <a:ext cx="7751010" cy="2950267"/>
          </a:xfrm>
          <a:prstGeom prst="rect">
            <a:avLst/>
          </a:prstGeom>
        </p:spPr>
      </p:pic>
      <p:sp>
        <p:nvSpPr>
          <p:cNvPr id="2" name="Date Placeholder 1"/>
          <p:cNvSpPr>
            <a:spLocks noGrp="1"/>
          </p:cNvSpPr>
          <p:nvPr>
            <p:ph type="dt" sz="half" idx="10"/>
          </p:nvPr>
        </p:nvSpPr>
        <p:spPr/>
        <p:txBody>
          <a:bodyPr/>
          <a:lstStyle/>
          <a:p>
            <a:fld id="{68BD323E-1AA8-9945-A9F0-CB54A017EE50}" type="datetime1">
              <a:rPr lang="en-US" smtClean="0">
                <a:solidFill>
                  <a:srgbClr val="58595B"/>
                </a:solidFill>
              </a:rPr>
              <a:pPr/>
              <a:t>9/2/2016</a:t>
            </a:fld>
            <a:endParaRPr dirty="0">
              <a:solidFill>
                <a:srgbClr val="58595B"/>
              </a:solidFill>
            </a:endParaRPr>
          </a:p>
        </p:txBody>
      </p:sp>
      <p:sp>
        <p:nvSpPr>
          <p:cNvPr id="3" name="Footer Placeholder 2"/>
          <p:cNvSpPr>
            <a:spLocks noGrp="1"/>
          </p:cNvSpPr>
          <p:nvPr>
            <p:ph type="ftr" sz="quarter" idx="11"/>
          </p:nvPr>
        </p:nvSpPr>
        <p:spPr/>
        <p:txBody>
          <a:bodyPr/>
          <a:lstStyle/>
          <a:p>
            <a:r>
              <a:rPr lang="en-US" smtClean="0">
                <a:solidFill>
                  <a:srgbClr val="58595B"/>
                </a:solidFill>
              </a:rPr>
              <a:t>Confidential – Oracle Internal/Restricted/Highly Restricted</a:t>
            </a:r>
            <a:endParaRPr dirty="0">
              <a:solidFill>
                <a:srgbClr val="58595B"/>
              </a:solidFill>
            </a:endParaRPr>
          </a:p>
        </p:txBody>
      </p:sp>
      <p:sp>
        <p:nvSpPr>
          <p:cNvPr id="4" name="Slide Number Placeholder 3"/>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Tree>
    <p:extLst>
      <p:ext uri="{BB962C8B-B14F-4D97-AF65-F5344CB8AC3E}">
        <p14:creationId xmlns:p14="http://schemas.microsoft.com/office/powerpoint/2010/main" val="17635743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3.xml><?xml version="1.0" encoding="utf-8"?>
<p:sldLayout xmlns:a="http://schemas.openxmlformats.org/drawingml/2006/main" xmlns:r="http://schemas.openxmlformats.org/officeDocument/2006/relationships" xmlns:p="http://schemas.openxmlformats.org/presentationml/2006/main" showMasterSp="0" type="blank" preserve="1">
  <p:cSld name="Oracle logo">
    <p:bg bwMode="ltGray">
      <p:bgRef idx="1001">
        <a:schemeClr val="bg1"/>
      </p:bgRef>
    </p:bg>
    <p:spTree>
      <p:nvGrpSpPr>
        <p:cNvPr id="1" name=""/>
        <p:cNvGrpSpPr/>
        <p:nvPr/>
      </p:nvGrpSpPr>
      <p:grpSpPr>
        <a:xfrm>
          <a:off x="0" y="0"/>
          <a:ext cx="0" cy="0"/>
          <a:chOff x="0" y="0"/>
          <a:chExt cx="0" cy="0"/>
        </a:xfrm>
      </p:grpSpPr>
      <p:pic>
        <p:nvPicPr>
          <p:cNvPr id="2" name="Picture 1" descr="Oracle logo in white on red staging background. Light blue frame around perimeter." title="Oracle Logo Slide"/>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hidden">
          <a:xfrm>
            <a:off x="138059" y="129398"/>
            <a:ext cx="11915881" cy="6547450"/>
          </a:xfrm>
          <a:prstGeom prst="rect">
            <a:avLst/>
          </a:prstGeom>
          <a:noFill/>
          <a:ln>
            <a:noFill/>
          </a:ln>
        </p:spPr>
      </p:pic>
      <p:pic>
        <p:nvPicPr>
          <p:cNvPr id="12" name="Picture 11"/>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bwMode="black">
          <a:xfrm>
            <a:off x="3823123" y="2843827"/>
            <a:ext cx="4545752" cy="569547"/>
          </a:xfrm>
          <a:prstGeom prst="rect">
            <a:avLst/>
          </a:prstGeom>
        </p:spPr>
      </p:pic>
      <p:sp>
        <p:nvSpPr>
          <p:cNvPr id="6" name="Rectangle 5"/>
          <p:cNvSpPr/>
          <p:nvPr/>
        </p:nvSpPr>
        <p:spPr bwMode="gray">
          <a:xfrm>
            <a:off x="-287" y="0"/>
            <a:ext cx="194013" cy="6852146"/>
          </a:xfrm>
          <a:prstGeom prst="rect">
            <a:avLst/>
          </a:prstGeom>
          <a:solidFill>
            <a:srgbClr val="D8E1E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800" dirty="0">
              <a:solidFill>
                <a:srgbClr val="FFFFFF"/>
              </a:solidFill>
            </a:endParaRPr>
          </a:p>
        </p:txBody>
      </p:sp>
      <p:sp>
        <p:nvSpPr>
          <p:cNvPr id="7" name="Rectangle 6"/>
          <p:cNvSpPr/>
          <p:nvPr/>
        </p:nvSpPr>
        <p:spPr bwMode="gray">
          <a:xfrm>
            <a:off x="11998275" y="5854"/>
            <a:ext cx="194011" cy="6852146"/>
          </a:xfrm>
          <a:prstGeom prst="rect">
            <a:avLst/>
          </a:prstGeom>
          <a:solidFill>
            <a:srgbClr val="D8E1E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800" dirty="0">
              <a:solidFill>
                <a:srgbClr val="FFFFFF"/>
              </a:solidFill>
            </a:endParaRPr>
          </a:p>
        </p:txBody>
      </p:sp>
      <p:sp>
        <p:nvSpPr>
          <p:cNvPr id="8" name="Rectangle 7"/>
          <p:cNvSpPr/>
          <p:nvPr/>
        </p:nvSpPr>
        <p:spPr bwMode="gray">
          <a:xfrm>
            <a:off x="-286" y="6400800"/>
            <a:ext cx="12192571" cy="457200"/>
          </a:xfrm>
          <a:prstGeom prst="rect">
            <a:avLst/>
          </a:prstGeom>
          <a:solidFill>
            <a:srgbClr val="D8E1E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800" dirty="0">
              <a:solidFill>
                <a:srgbClr val="FFFFFF"/>
              </a:solidFill>
            </a:endParaRPr>
          </a:p>
        </p:txBody>
      </p:sp>
      <p:sp>
        <p:nvSpPr>
          <p:cNvPr id="9" name="Rectangle 8"/>
          <p:cNvSpPr/>
          <p:nvPr/>
        </p:nvSpPr>
        <p:spPr bwMode="gray">
          <a:xfrm>
            <a:off x="-286" y="0"/>
            <a:ext cx="12192573" cy="192024"/>
          </a:xfrm>
          <a:prstGeom prst="rect">
            <a:avLst/>
          </a:prstGeom>
          <a:solidFill>
            <a:srgbClr val="D8E1E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800" dirty="0">
              <a:solidFill>
                <a:srgbClr val="FFFFFF"/>
              </a:solidFill>
            </a:endParaRPr>
          </a:p>
        </p:txBody>
      </p:sp>
    </p:spTree>
    <p:extLst>
      <p:ext uri="{BB962C8B-B14F-4D97-AF65-F5344CB8AC3E}">
        <p14:creationId xmlns:p14="http://schemas.microsoft.com/office/powerpoint/2010/main" val="3286839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531289" y="1524001"/>
            <a:ext cx="11129420" cy="44196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47FD4AC-A98F-AB42-882B-C012365E1081}" type="datetime1">
              <a:rPr lang="en-US" smtClean="0">
                <a:solidFill>
                  <a:srgbClr val="58595B"/>
                </a:solidFill>
              </a:rPr>
              <a:pPr/>
              <a:t>9/2/2016</a:t>
            </a:fld>
            <a:endParaRPr lang="en-US">
              <a:solidFill>
                <a:srgbClr val="58595B"/>
              </a:solidFill>
            </a:endParaRPr>
          </a:p>
        </p:txBody>
      </p:sp>
      <p:sp>
        <p:nvSpPr>
          <p:cNvPr id="5" name="Footer Placeholder 4"/>
          <p:cNvSpPr>
            <a:spLocks noGrp="1"/>
          </p:cNvSpPr>
          <p:nvPr>
            <p:ph type="ftr" sz="quarter" idx="11"/>
          </p:nvPr>
        </p:nvSpPr>
        <p:spPr/>
        <p:txBody>
          <a:bodyPr/>
          <a:lstStyle/>
          <a:p>
            <a:r>
              <a:rPr lang="en-US" smtClean="0">
                <a:solidFill>
                  <a:srgbClr val="58595B"/>
                </a:solidFill>
              </a:rPr>
              <a:t>Confidential – Oracle Internal/Restricted/Highly Restricted</a:t>
            </a:r>
            <a:endParaRPr lang="en-US">
              <a:solidFill>
                <a:srgbClr val="58595B"/>
              </a:solidFill>
            </a:endParaRPr>
          </a:p>
        </p:txBody>
      </p:sp>
      <p:sp>
        <p:nvSpPr>
          <p:cNvPr id="6" name="Slide Number Placeholder 5"/>
          <p:cNvSpPr>
            <a:spLocks noGrp="1"/>
          </p:cNvSpPr>
          <p:nvPr>
            <p:ph type="sldNum" sz="quarter" idx="12"/>
          </p:nvPr>
        </p:nvSpPr>
        <p:spPr/>
        <p:txBody>
          <a:bodyPr/>
          <a:lstStyle/>
          <a:p>
            <a:fld id="{D4EAF17A-378C-49D5-A479-C71FF9D7F1E7}" type="slidenum">
              <a:rPr lang="en-US" smtClean="0">
                <a:solidFill>
                  <a:srgbClr val="58595B"/>
                </a:solidFill>
              </a:rPr>
              <a:pPr/>
              <a:t>‹#›</a:t>
            </a:fld>
            <a:endParaRPr lang="en-US">
              <a:solidFill>
                <a:srgbClr val="58595B"/>
              </a:solidFill>
            </a:endParaRPr>
          </a:p>
        </p:txBody>
      </p:sp>
    </p:spTree>
    <p:extLst>
      <p:ext uri="{BB962C8B-B14F-4D97-AF65-F5344CB8AC3E}">
        <p14:creationId xmlns:p14="http://schemas.microsoft.com/office/powerpoint/2010/main" val="38379761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288092" y="533400"/>
            <a:ext cx="1371957" cy="5410200"/>
          </a:xfrm>
        </p:spPr>
        <p:txBody>
          <a:bodyPr vert="eaVert"/>
          <a:lstStyle>
            <a:lvl1pPr>
              <a:defRPr/>
            </a:lvl1pPr>
          </a:lstStyle>
          <a:p>
            <a:r>
              <a:rPr lang="en-US" smtClean="0"/>
              <a:t>Click to edit Master title style</a:t>
            </a:r>
            <a:endParaRPr dirty="0"/>
          </a:p>
        </p:txBody>
      </p:sp>
      <p:sp>
        <p:nvSpPr>
          <p:cNvPr id="3" name="Vertical Text Placeholder 2"/>
          <p:cNvSpPr>
            <a:spLocks noGrp="1"/>
          </p:cNvSpPr>
          <p:nvPr>
            <p:ph type="body" orient="vert" idx="1"/>
          </p:nvPr>
        </p:nvSpPr>
        <p:spPr>
          <a:xfrm>
            <a:off x="531952" y="533400"/>
            <a:ext cx="9527480" cy="54102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p>
            <a:fld id="{F6276A67-317E-FC4B-BB72-4636858DDF23}" type="datetime1">
              <a:rPr lang="en-US" smtClean="0">
                <a:solidFill>
                  <a:srgbClr val="58595B"/>
                </a:solidFill>
              </a:rPr>
              <a:pPr/>
              <a:t>9/2/2016</a:t>
            </a:fld>
            <a:endParaRPr dirty="0">
              <a:solidFill>
                <a:srgbClr val="58595B"/>
              </a:solidFill>
            </a:endParaRPr>
          </a:p>
        </p:txBody>
      </p:sp>
      <p:sp>
        <p:nvSpPr>
          <p:cNvPr id="5" name="Footer Placeholder 4"/>
          <p:cNvSpPr>
            <a:spLocks noGrp="1"/>
          </p:cNvSpPr>
          <p:nvPr>
            <p:ph type="ftr" sz="quarter" idx="11"/>
          </p:nvPr>
        </p:nvSpPr>
        <p:spPr/>
        <p:txBody>
          <a:bodyPr/>
          <a:lstStyle/>
          <a:p>
            <a:r>
              <a:rPr lang="en-US" smtClean="0">
                <a:solidFill>
                  <a:srgbClr val="58595B"/>
                </a:solidFill>
              </a:rPr>
              <a:t>Confidential – Oracle Internal/Restricted/Highly Restricted</a:t>
            </a:r>
            <a:endParaRPr dirty="0">
              <a:solidFill>
                <a:srgbClr val="58595B"/>
              </a:solidFill>
            </a:endParaRPr>
          </a:p>
        </p:txBody>
      </p:sp>
      <p:sp>
        <p:nvSpPr>
          <p:cNvPr id="6" name="Slide Number Placeholder 5"/>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Tree>
    <p:extLst>
      <p:ext uri="{BB962C8B-B14F-4D97-AF65-F5344CB8AC3E}">
        <p14:creationId xmlns:p14="http://schemas.microsoft.com/office/powerpoint/2010/main" val="22026524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6.xml><?xml version="1.0" encoding="utf-8"?>
<p:sldLayout xmlns:a="http://schemas.openxmlformats.org/drawingml/2006/main" xmlns:r="http://schemas.openxmlformats.org/officeDocument/2006/relationships" xmlns:p="http://schemas.openxmlformats.org/presentationml/2006/main" showMasterSp="0" preserve="1">
  <p:cSld name="Title Slide without Picture">
    <p:bg>
      <p:bgPr>
        <a:solidFill>
          <a:srgbClr val="D8E1E6"/>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31952" y="739776"/>
            <a:ext cx="11128097" cy="1470025"/>
          </a:xfrm>
        </p:spPr>
        <p:txBody>
          <a:bodyPr/>
          <a:lstStyle>
            <a:lvl1pPr>
              <a:lnSpc>
                <a:spcPct val="80000"/>
              </a:lnSpc>
              <a:defRPr sz="4800"/>
            </a:lvl1pPr>
          </a:lstStyle>
          <a:p>
            <a:r>
              <a:rPr lang="en-US" smtClean="0"/>
              <a:t>Click to edit Master title style</a:t>
            </a:r>
            <a:endParaRPr dirty="0"/>
          </a:p>
        </p:txBody>
      </p:sp>
      <p:sp>
        <p:nvSpPr>
          <p:cNvPr id="3" name="Subtitle 2"/>
          <p:cNvSpPr>
            <a:spLocks noGrp="1"/>
          </p:cNvSpPr>
          <p:nvPr>
            <p:ph type="subTitle" idx="1"/>
          </p:nvPr>
        </p:nvSpPr>
        <p:spPr>
          <a:xfrm>
            <a:off x="531902" y="2286000"/>
            <a:ext cx="11129546"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sp>
        <p:nvSpPr>
          <p:cNvPr id="13" name="Text Placeholder 12"/>
          <p:cNvSpPr>
            <a:spLocks noGrp="1"/>
          </p:cNvSpPr>
          <p:nvPr>
            <p:ph type="body" sz="quarter" idx="13" hasCustomPrompt="1"/>
          </p:nvPr>
        </p:nvSpPr>
        <p:spPr>
          <a:xfrm>
            <a:off x="531952" y="3429452"/>
            <a:ext cx="11128097"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
        <p:nvSpPr>
          <p:cNvPr id="6" name="Date Placeholder 5"/>
          <p:cNvSpPr>
            <a:spLocks noGrp="1"/>
          </p:cNvSpPr>
          <p:nvPr>
            <p:ph type="dt" sz="half" idx="14"/>
          </p:nvPr>
        </p:nvSpPr>
        <p:spPr/>
        <p:txBody>
          <a:bodyPr/>
          <a:lstStyle>
            <a:lvl1pPr>
              <a:defRPr>
                <a:solidFill>
                  <a:srgbClr val="5F5F5F"/>
                </a:solidFill>
              </a:defRPr>
            </a:lvl1pPr>
          </a:lstStyle>
          <a:p>
            <a:fld id="{DB0592DB-01ED-A44A-830D-2A57CD1AF06B}" type="datetime1">
              <a:rPr lang="en-US" smtClean="0"/>
              <a:pPr/>
              <a:t>9/2/2016</a:t>
            </a:fld>
            <a:endParaRPr lang="en-US" dirty="0"/>
          </a:p>
        </p:txBody>
      </p:sp>
      <p:sp>
        <p:nvSpPr>
          <p:cNvPr id="8" name="Footer Placeholder 7"/>
          <p:cNvSpPr>
            <a:spLocks noGrp="1"/>
          </p:cNvSpPr>
          <p:nvPr>
            <p:ph type="ftr" sz="quarter" idx="15"/>
          </p:nvPr>
        </p:nvSpPr>
        <p:spPr/>
        <p:txBody>
          <a:bodyPr/>
          <a:lstStyle>
            <a:lvl1pPr>
              <a:defRPr>
                <a:solidFill>
                  <a:srgbClr val="5F5F5F"/>
                </a:solidFill>
              </a:defRPr>
            </a:lvl1pPr>
          </a:lstStyle>
          <a:p>
            <a:r>
              <a:rPr lang="en-US" smtClean="0"/>
              <a:t>Confidential – Oracle Internal/Restricted/Highly Restricted</a:t>
            </a:r>
            <a:endParaRPr lang="en-US" dirty="0"/>
          </a:p>
        </p:txBody>
      </p:sp>
      <p:sp>
        <p:nvSpPr>
          <p:cNvPr id="16" name="TextBox 15"/>
          <p:cNvSpPr txBox="1"/>
          <p:nvPr userDrawn="1"/>
        </p:nvSpPr>
        <p:spPr>
          <a:xfrm>
            <a:off x="5378072" y="6556248"/>
            <a:ext cx="3201234" cy="182880"/>
          </a:xfrm>
          <a:prstGeom prst="rect">
            <a:avLst/>
          </a:prstGeom>
          <a:noFill/>
        </p:spPr>
        <p:txBody>
          <a:bodyPr vert="horz" wrap="none" lIns="0" tIns="0" rIns="0" bIns="0" rtlCol="0" anchor="ctr" anchorCtr="0">
            <a:noAutofit/>
          </a:bodyPr>
          <a:lstStyle/>
          <a:p>
            <a:pPr algn="r"/>
            <a:r>
              <a:rPr sz="850" dirty="0">
                <a:solidFill>
                  <a:srgbClr val="5F5F5F"/>
                </a:solidFill>
              </a:rPr>
              <a:t>Copyright © </a:t>
            </a:r>
            <a:r>
              <a:rPr lang="en-US" sz="850" dirty="0">
                <a:solidFill>
                  <a:srgbClr val="5F5F5F"/>
                </a:solidFill>
              </a:rPr>
              <a:t>2016,</a:t>
            </a:r>
            <a:r>
              <a:rPr sz="850" dirty="0">
                <a:solidFill>
                  <a:srgbClr val="5F5F5F"/>
                </a:solidFill>
              </a:rPr>
              <a:t> </a:t>
            </a:r>
            <a:r>
              <a:rPr sz="850" dirty="0">
                <a:solidFill>
                  <a:srgbClr val="5F5F5F"/>
                </a:solidFill>
              </a:rPr>
              <a:t>Oracle and/or its affiliates. All rights reserved.  </a:t>
            </a:r>
            <a:r>
              <a:rPr sz="850" dirty="0">
                <a:solidFill>
                  <a:srgbClr val="5F5F5F"/>
                </a:solidFill>
              </a:rPr>
              <a:t>|</a:t>
            </a:r>
            <a:endParaRPr sz="850" dirty="0">
              <a:solidFill>
                <a:srgbClr val="5F5F5F"/>
              </a:solidFill>
            </a:endParaRPr>
          </a:p>
        </p:txBody>
      </p:sp>
      <p:pic>
        <p:nvPicPr>
          <p:cNvPr id="9" name="Picture 8" descr="Oracle logo in white on red staging background" title="Oracle red badge logo"/>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0490" y="6263640"/>
            <a:ext cx="1625561" cy="594360"/>
          </a:xfrm>
          <a:prstGeom prst="rect">
            <a:avLst/>
          </a:prstGeom>
        </p:spPr>
      </p:pic>
    </p:spTree>
    <p:extLst>
      <p:ext uri="{BB962C8B-B14F-4D97-AF65-F5344CB8AC3E}">
        <p14:creationId xmlns:p14="http://schemas.microsoft.com/office/powerpoint/2010/main" val="2767542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7.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rgbClr val="D8E1E6"/>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31952" y="739776"/>
            <a:ext cx="11128097" cy="1470025"/>
          </a:xfrm>
        </p:spPr>
        <p:txBody>
          <a:bodyPr/>
          <a:lstStyle>
            <a:lvl1pPr>
              <a:lnSpc>
                <a:spcPct val="80000"/>
              </a:lnSpc>
              <a:defRPr sz="4800"/>
            </a:lvl1pPr>
          </a:lstStyle>
          <a:p>
            <a:r>
              <a:rPr lang="en-US" smtClean="0"/>
              <a:t>Click to edit Master title style</a:t>
            </a:r>
            <a:endParaRPr dirty="0"/>
          </a:p>
        </p:txBody>
      </p:sp>
      <p:sp>
        <p:nvSpPr>
          <p:cNvPr id="3" name="Subtitle 2"/>
          <p:cNvSpPr>
            <a:spLocks noGrp="1"/>
          </p:cNvSpPr>
          <p:nvPr>
            <p:ph type="subTitle" idx="1"/>
          </p:nvPr>
        </p:nvSpPr>
        <p:spPr>
          <a:xfrm>
            <a:off x="531902" y="2286000"/>
            <a:ext cx="11129546"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sp>
        <p:nvSpPr>
          <p:cNvPr id="7" name="Date Placeholder 6"/>
          <p:cNvSpPr>
            <a:spLocks noGrp="1"/>
          </p:cNvSpPr>
          <p:nvPr>
            <p:ph type="dt" sz="half" idx="10"/>
          </p:nvPr>
        </p:nvSpPr>
        <p:spPr/>
        <p:txBody>
          <a:bodyPr/>
          <a:lstStyle>
            <a:lvl1pPr>
              <a:defRPr>
                <a:solidFill>
                  <a:srgbClr val="5F5F5F"/>
                </a:solidFill>
              </a:defRPr>
            </a:lvl1pPr>
          </a:lstStyle>
          <a:p>
            <a:fld id="{4D813C46-5AAA-0045-A784-1D6C400A7C04}" type="datetime1">
              <a:rPr lang="en-US" smtClean="0"/>
              <a:pPr/>
              <a:t>9/2/2016</a:t>
            </a:fld>
            <a:endParaRPr lang="en-US" dirty="0"/>
          </a:p>
        </p:txBody>
      </p:sp>
      <p:sp>
        <p:nvSpPr>
          <p:cNvPr id="8" name="Footer Placeholder 7"/>
          <p:cNvSpPr>
            <a:spLocks noGrp="1"/>
          </p:cNvSpPr>
          <p:nvPr>
            <p:ph type="ftr" sz="quarter" idx="11"/>
          </p:nvPr>
        </p:nvSpPr>
        <p:spPr/>
        <p:txBody>
          <a:bodyPr/>
          <a:lstStyle>
            <a:lvl1pPr>
              <a:defRPr>
                <a:solidFill>
                  <a:srgbClr val="5F5F5F"/>
                </a:solidFill>
              </a:defRPr>
            </a:lvl1pPr>
          </a:lstStyle>
          <a:p>
            <a:r>
              <a:rPr lang="en-US" smtClean="0"/>
              <a:t>Confidential – Oracle Internal/Restricted/Highly Restricted</a:t>
            </a:r>
            <a:endParaRPr lang="en-US" dirty="0"/>
          </a:p>
        </p:txBody>
      </p:sp>
      <p:sp>
        <p:nvSpPr>
          <p:cNvPr id="15" name="TextBox 14"/>
          <p:cNvSpPr txBox="1"/>
          <p:nvPr userDrawn="1"/>
        </p:nvSpPr>
        <p:spPr>
          <a:xfrm>
            <a:off x="5378072" y="6556248"/>
            <a:ext cx="3201234" cy="182880"/>
          </a:xfrm>
          <a:prstGeom prst="rect">
            <a:avLst/>
          </a:prstGeom>
          <a:noFill/>
        </p:spPr>
        <p:txBody>
          <a:bodyPr vert="horz" wrap="none" lIns="0" tIns="0" rIns="0" bIns="0" rtlCol="0" anchor="ctr" anchorCtr="0">
            <a:noAutofit/>
          </a:bodyPr>
          <a:lstStyle/>
          <a:p>
            <a:pPr algn="r"/>
            <a:r>
              <a:rPr sz="850" dirty="0">
                <a:solidFill>
                  <a:srgbClr val="5F5F5F"/>
                </a:solidFill>
              </a:rPr>
              <a:t>Copyright © </a:t>
            </a:r>
            <a:r>
              <a:rPr lang="en-US" sz="850" dirty="0">
                <a:solidFill>
                  <a:srgbClr val="5F5F5F"/>
                </a:solidFill>
              </a:rPr>
              <a:t>2016,</a:t>
            </a:r>
            <a:r>
              <a:rPr sz="850" dirty="0">
                <a:solidFill>
                  <a:srgbClr val="5F5F5F"/>
                </a:solidFill>
              </a:rPr>
              <a:t> </a:t>
            </a:r>
            <a:r>
              <a:rPr sz="850" dirty="0">
                <a:solidFill>
                  <a:srgbClr val="5F5F5F"/>
                </a:solidFill>
              </a:rPr>
              <a:t>Oracle and/or its affiliates. All rights reserved.  </a:t>
            </a:r>
            <a:r>
              <a:rPr sz="850" dirty="0">
                <a:solidFill>
                  <a:srgbClr val="5F5F5F"/>
                </a:solidFill>
              </a:rPr>
              <a:t>|</a:t>
            </a:r>
            <a:endParaRPr sz="850" dirty="0">
              <a:solidFill>
                <a:srgbClr val="5F5F5F"/>
              </a:solidFill>
            </a:endParaRPr>
          </a:p>
        </p:txBody>
      </p:sp>
      <p:pic>
        <p:nvPicPr>
          <p:cNvPr id="10" name="Picture 9" descr="Oracle logo in white on red staging background" title="Oracle red badge logo"/>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0490" y="6263640"/>
            <a:ext cx="1625561" cy="594360"/>
          </a:xfrm>
          <a:prstGeom prst="rect">
            <a:avLst/>
          </a:prstGeom>
        </p:spPr>
      </p:pic>
    </p:spTree>
    <p:extLst>
      <p:ext uri="{BB962C8B-B14F-4D97-AF65-F5344CB8AC3E}">
        <p14:creationId xmlns:p14="http://schemas.microsoft.com/office/powerpoint/2010/main" val="3058764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8.xml><?xml version="1.0" encoding="utf-8"?>
<p:sldLayout xmlns:a="http://schemas.openxmlformats.org/drawingml/2006/main" xmlns:r="http://schemas.openxmlformats.org/officeDocument/2006/relationships" xmlns:p="http://schemas.openxmlformats.org/presentationml/2006/main" showMasterSp="0" preserve="1">
  <p:cSld name="Custom Title Slide: Grey Graphic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31953" y="739776"/>
            <a:ext cx="8189828" cy="1470025"/>
          </a:xfrm>
        </p:spPr>
        <p:txBody>
          <a:bodyPr/>
          <a:lstStyle>
            <a:lvl1pPr>
              <a:lnSpc>
                <a:spcPct val="80000"/>
              </a:lnSpc>
              <a:defRPr sz="4800"/>
            </a:lvl1pPr>
          </a:lstStyle>
          <a:p>
            <a:r>
              <a:rPr lang="en-US" smtClean="0"/>
              <a:t>Click to edit Master title style</a:t>
            </a:r>
            <a:endParaRPr dirty="0"/>
          </a:p>
        </p:txBody>
      </p:sp>
      <p:sp>
        <p:nvSpPr>
          <p:cNvPr id="3" name="Subtitle 2"/>
          <p:cNvSpPr>
            <a:spLocks noGrp="1"/>
          </p:cNvSpPr>
          <p:nvPr>
            <p:ph type="subTitle" idx="1"/>
          </p:nvPr>
        </p:nvSpPr>
        <p:spPr>
          <a:xfrm>
            <a:off x="531901" y="2286000"/>
            <a:ext cx="8189828"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sp>
        <p:nvSpPr>
          <p:cNvPr id="13" name="Text Placeholder 12"/>
          <p:cNvSpPr>
            <a:spLocks noGrp="1"/>
          </p:cNvSpPr>
          <p:nvPr>
            <p:ph type="body" sz="quarter" idx="13" hasCustomPrompt="1"/>
          </p:nvPr>
        </p:nvSpPr>
        <p:spPr>
          <a:xfrm>
            <a:off x="531953" y="3429452"/>
            <a:ext cx="4683663"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
        <p:nvSpPr>
          <p:cNvPr id="7" name="Date Placeholder 6"/>
          <p:cNvSpPr>
            <a:spLocks noGrp="1"/>
          </p:cNvSpPr>
          <p:nvPr>
            <p:ph type="dt" sz="half" idx="14"/>
          </p:nvPr>
        </p:nvSpPr>
        <p:spPr/>
        <p:txBody>
          <a:bodyPr/>
          <a:lstStyle>
            <a:lvl1pPr>
              <a:defRPr>
                <a:solidFill>
                  <a:schemeClr val="tx1"/>
                </a:solidFill>
              </a:defRPr>
            </a:lvl1pPr>
          </a:lstStyle>
          <a:p>
            <a:fld id="{28EA2FC9-FB8E-5643-A6BA-BB418325CE56}" type="datetime1">
              <a:rPr lang="en-US" smtClean="0">
                <a:solidFill>
                  <a:srgbClr val="58595B"/>
                </a:solidFill>
              </a:rPr>
              <a:pPr/>
              <a:t>9/2/2016</a:t>
            </a:fld>
            <a:endParaRPr lang="en-US" dirty="0">
              <a:solidFill>
                <a:srgbClr val="58595B"/>
              </a:solidFill>
            </a:endParaRPr>
          </a:p>
        </p:txBody>
      </p:sp>
      <p:sp>
        <p:nvSpPr>
          <p:cNvPr id="8" name="Footer Placeholder 7"/>
          <p:cNvSpPr>
            <a:spLocks noGrp="1"/>
          </p:cNvSpPr>
          <p:nvPr>
            <p:ph type="ftr" sz="quarter" idx="15"/>
          </p:nvPr>
        </p:nvSpPr>
        <p:spPr/>
        <p:txBody>
          <a:bodyPr/>
          <a:lstStyle>
            <a:lvl1pPr>
              <a:defRPr>
                <a:solidFill>
                  <a:schemeClr val="tx1"/>
                </a:solidFill>
              </a:defRPr>
            </a:lvl1pPr>
          </a:lstStyle>
          <a:p>
            <a:r>
              <a:rPr lang="en-US" smtClean="0">
                <a:solidFill>
                  <a:srgbClr val="58595B"/>
                </a:solidFill>
              </a:rPr>
              <a:t>Confidential – Oracle Internal/Restricted/Highly Restricted</a:t>
            </a:r>
            <a:endParaRPr lang="en-US" dirty="0">
              <a:solidFill>
                <a:srgbClr val="58595B"/>
              </a:solidFill>
            </a:endParaRPr>
          </a:p>
        </p:txBody>
      </p:sp>
      <p:sp>
        <p:nvSpPr>
          <p:cNvPr id="14" name="TextBox 13"/>
          <p:cNvSpPr txBox="1"/>
          <p:nvPr userDrawn="1"/>
        </p:nvSpPr>
        <p:spPr>
          <a:xfrm>
            <a:off x="5378072" y="6556248"/>
            <a:ext cx="3201234" cy="182880"/>
          </a:xfrm>
          <a:prstGeom prst="rect">
            <a:avLst/>
          </a:prstGeom>
          <a:noFill/>
        </p:spPr>
        <p:txBody>
          <a:bodyPr vert="horz" wrap="none" lIns="0" tIns="0" rIns="0" bIns="0" rtlCol="0" anchor="ctr" anchorCtr="0">
            <a:noAutofit/>
          </a:bodyPr>
          <a:lstStyle/>
          <a:p>
            <a:pPr algn="r"/>
            <a:r>
              <a:rPr sz="850" dirty="0">
                <a:solidFill>
                  <a:srgbClr val="58595B"/>
                </a:solidFill>
              </a:rPr>
              <a:t>Copyright © </a:t>
            </a:r>
            <a:r>
              <a:rPr lang="en-US" sz="850" dirty="0">
                <a:solidFill>
                  <a:srgbClr val="58595B"/>
                </a:solidFill>
              </a:rPr>
              <a:t>2016,</a:t>
            </a:r>
            <a:r>
              <a:rPr sz="850" dirty="0">
                <a:solidFill>
                  <a:srgbClr val="58595B"/>
                </a:solidFill>
              </a:rPr>
              <a:t> </a:t>
            </a:r>
            <a:r>
              <a:rPr sz="850" dirty="0">
                <a:solidFill>
                  <a:srgbClr val="58595B"/>
                </a:solidFill>
              </a:rPr>
              <a:t>Oracle and/or its affiliates. All rights reserved.  </a:t>
            </a:r>
            <a:r>
              <a:rPr sz="850" dirty="0">
                <a:solidFill>
                  <a:srgbClr val="58595B"/>
                </a:solidFill>
              </a:rPr>
              <a:t>|</a:t>
            </a:r>
            <a:endParaRPr sz="850" dirty="0">
              <a:solidFill>
                <a:srgbClr val="58595B"/>
              </a:solidFill>
            </a:endParaRPr>
          </a:p>
        </p:txBody>
      </p:sp>
      <p:pic>
        <p:nvPicPr>
          <p:cNvPr id="11" name="Picture 10" descr="Oracle logo in white on red staging background" title="Oracle red badge logo"/>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30490" y="6263640"/>
            <a:ext cx="1625561" cy="594360"/>
          </a:xfrm>
          <a:prstGeom prst="rect">
            <a:avLst/>
          </a:prstGeom>
        </p:spPr>
      </p:pic>
    </p:spTree>
    <p:extLst>
      <p:ext uri="{BB962C8B-B14F-4D97-AF65-F5344CB8AC3E}">
        <p14:creationId xmlns:p14="http://schemas.microsoft.com/office/powerpoint/2010/main" val="709927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9.xml><?xml version="1.0" encoding="utf-8"?>
<p:sldLayout xmlns:a="http://schemas.openxmlformats.org/drawingml/2006/main" xmlns:r="http://schemas.openxmlformats.org/officeDocument/2006/relationships" xmlns:p="http://schemas.openxmlformats.org/presentationml/2006/main" showMasterSp="0" preserve="1">
  <p:cSld name="Custom Title Slide: Red Graphic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31953" y="739776"/>
            <a:ext cx="8189828" cy="1470025"/>
          </a:xfrm>
        </p:spPr>
        <p:txBody>
          <a:bodyPr/>
          <a:lstStyle>
            <a:lvl1pPr>
              <a:lnSpc>
                <a:spcPct val="80000"/>
              </a:lnSpc>
              <a:defRPr sz="4800"/>
            </a:lvl1pPr>
          </a:lstStyle>
          <a:p>
            <a:r>
              <a:rPr lang="en-US" smtClean="0"/>
              <a:t>Click to edit Master title style</a:t>
            </a:r>
            <a:endParaRPr dirty="0"/>
          </a:p>
        </p:txBody>
      </p:sp>
      <p:sp>
        <p:nvSpPr>
          <p:cNvPr id="3" name="Subtitle 2"/>
          <p:cNvSpPr>
            <a:spLocks noGrp="1"/>
          </p:cNvSpPr>
          <p:nvPr>
            <p:ph type="subTitle" idx="1"/>
          </p:nvPr>
        </p:nvSpPr>
        <p:spPr>
          <a:xfrm>
            <a:off x="531901" y="2286000"/>
            <a:ext cx="8189828"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sp>
        <p:nvSpPr>
          <p:cNvPr id="13" name="Text Placeholder 12"/>
          <p:cNvSpPr>
            <a:spLocks noGrp="1"/>
          </p:cNvSpPr>
          <p:nvPr>
            <p:ph type="body" sz="quarter" idx="13" hasCustomPrompt="1"/>
          </p:nvPr>
        </p:nvSpPr>
        <p:spPr>
          <a:xfrm>
            <a:off x="531953" y="3429452"/>
            <a:ext cx="4683663"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
        <p:nvSpPr>
          <p:cNvPr id="7" name="Date Placeholder 6"/>
          <p:cNvSpPr>
            <a:spLocks noGrp="1"/>
          </p:cNvSpPr>
          <p:nvPr>
            <p:ph type="dt" sz="half" idx="14"/>
          </p:nvPr>
        </p:nvSpPr>
        <p:spPr/>
        <p:txBody>
          <a:bodyPr/>
          <a:lstStyle>
            <a:lvl1pPr>
              <a:defRPr>
                <a:solidFill>
                  <a:schemeClr val="tx1"/>
                </a:solidFill>
              </a:defRPr>
            </a:lvl1pPr>
          </a:lstStyle>
          <a:p>
            <a:fld id="{28EA2FC9-FB8E-5643-A6BA-BB418325CE56}" type="datetime1">
              <a:rPr lang="en-US" smtClean="0">
                <a:solidFill>
                  <a:srgbClr val="FFFFFF"/>
                </a:solidFill>
              </a:rPr>
              <a:pPr/>
              <a:t>9/2/2016</a:t>
            </a:fld>
            <a:endParaRPr lang="en-US" dirty="0">
              <a:solidFill>
                <a:srgbClr val="FFFFFF"/>
              </a:solidFill>
            </a:endParaRPr>
          </a:p>
        </p:txBody>
      </p:sp>
      <p:sp>
        <p:nvSpPr>
          <p:cNvPr id="8" name="Footer Placeholder 7"/>
          <p:cNvSpPr>
            <a:spLocks noGrp="1"/>
          </p:cNvSpPr>
          <p:nvPr>
            <p:ph type="ftr" sz="quarter" idx="15"/>
          </p:nvPr>
        </p:nvSpPr>
        <p:spPr/>
        <p:txBody>
          <a:bodyPr/>
          <a:lstStyle>
            <a:lvl1pPr>
              <a:defRPr>
                <a:solidFill>
                  <a:schemeClr val="tx1"/>
                </a:solidFill>
              </a:defRPr>
            </a:lvl1pPr>
          </a:lstStyle>
          <a:p>
            <a:r>
              <a:rPr lang="en-US" smtClean="0">
                <a:solidFill>
                  <a:srgbClr val="FFFFFF"/>
                </a:solidFill>
              </a:rPr>
              <a:t>Confidential – Oracle Internal/Restricted/Highly Restricted</a:t>
            </a:r>
            <a:endParaRPr lang="en-US" dirty="0">
              <a:solidFill>
                <a:srgbClr val="FFFFFF"/>
              </a:solidFill>
            </a:endParaRPr>
          </a:p>
        </p:txBody>
      </p:sp>
      <p:sp>
        <p:nvSpPr>
          <p:cNvPr id="14" name="TextBox 13"/>
          <p:cNvSpPr txBox="1"/>
          <p:nvPr userDrawn="1"/>
        </p:nvSpPr>
        <p:spPr>
          <a:xfrm>
            <a:off x="5378072" y="6556248"/>
            <a:ext cx="3201234" cy="182880"/>
          </a:xfrm>
          <a:prstGeom prst="rect">
            <a:avLst/>
          </a:prstGeom>
          <a:noFill/>
        </p:spPr>
        <p:txBody>
          <a:bodyPr vert="horz" wrap="none" lIns="0" tIns="0" rIns="0" bIns="0" rtlCol="0" anchor="ctr" anchorCtr="0">
            <a:noAutofit/>
          </a:bodyPr>
          <a:lstStyle/>
          <a:p>
            <a:pPr algn="r"/>
            <a:r>
              <a:rPr sz="850" dirty="0">
                <a:solidFill>
                  <a:srgbClr val="FFFFFF"/>
                </a:solidFill>
              </a:rPr>
              <a:t>Copyright © </a:t>
            </a:r>
            <a:r>
              <a:rPr lang="en-US" sz="850" dirty="0">
                <a:solidFill>
                  <a:srgbClr val="FFFFFF"/>
                </a:solidFill>
              </a:rPr>
              <a:t>2016,</a:t>
            </a:r>
            <a:r>
              <a:rPr sz="850" dirty="0">
                <a:solidFill>
                  <a:srgbClr val="FFFFFF"/>
                </a:solidFill>
              </a:rPr>
              <a:t> </a:t>
            </a:r>
            <a:r>
              <a:rPr sz="850" dirty="0">
                <a:solidFill>
                  <a:srgbClr val="FFFFFF"/>
                </a:solidFill>
              </a:rPr>
              <a:t>Oracle and/or its affiliates. All rights reserved.  </a:t>
            </a:r>
            <a:r>
              <a:rPr sz="850" dirty="0">
                <a:solidFill>
                  <a:srgbClr val="FFFFFF"/>
                </a:solidFill>
              </a:rPr>
              <a:t>|</a:t>
            </a:r>
            <a:endParaRPr sz="850" dirty="0">
              <a:solidFill>
                <a:srgbClr val="FFFFFF"/>
              </a:solidFill>
            </a:endParaRPr>
          </a:p>
        </p:txBody>
      </p:sp>
      <p:pic>
        <p:nvPicPr>
          <p:cNvPr id="11" name="Picture 10" descr="Oracle logo in white on red staging background" title="Oracle red badge logo"/>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30490" y="6263640"/>
            <a:ext cx="1625561" cy="594360"/>
          </a:xfrm>
          <a:prstGeom prst="rect">
            <a:avLst/>
          </a:prstGeom>
        </p:spPr>
      </p:pic>
    </p:spTree>
    <p:extLst>
      <p:ext uri="{BB962C8B-B14F-4D97-AF65-F5344CB8AC3E}">
        <p14:creationId xmlns:p14="http://schemas.microsoft.com/office/powerpoint/2010/main" val="36542627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Custom Section Header with Picture and Proclama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7" name="Group 6"/>
          <p:cNvGrpSpPr/>
          <p:nvPr/>
        </p:nvGrpSpPr>
        <p:grpSpPr bwMode="gray">
          <a:xfrm>
            <a:off x="-286" y="0"/>
            <a:ext cx="12192574" cy="6858000"/>
            <a:chOff x="-287" y="0"/>
            <a:chExt cx="12189399" cy="6858000"/>
          </a:xfrm>
          <a:solidFill>
            <a:srgbClr val="D8E1E6"/>
          </a:solidFill>
        </p:grpSpPr>
        <p:sp>
          <p:nvSpPr>
            <p:cNvPr id="9" name="Rectangle 8"/>
            <p:cNvSpPr/>
            <p:nvPr/>
          </p:nvSpPr>
          <p:spPr bwMode="gray">
            <a:xfrm>
              <a:off x="-287" y="0"/>
              <a:ext cx="193962" cy="685214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800" dirty="0">
                <a:solidFill>
                  <a:srgbClr val="FFFFFF"/>
                </a:solidFill>
              </a:endParaRPr>
            </a:p>
          </p:txBody>
        </p:sp>
        <p:sp>
          <p:nvSpPr>
            <p:cNvPr id="10" name="Rectangle 9"/>
            <p:cNvSpPr/>
            <p:nvPr/>
          </p:nvSpPr>
          <p:spPr bwMode="gray">
            <a:xfrm>
              <a:off x="11995151" y="5854"/>
              <a:ext cx="193960" cy="685214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800" dirty="0">
                <a:solidFill>
                  <a:srgbClr val="FFFFFF"/>
                </a:solidFill>
              </a:endParaRPr>
            </a:p>
          </p:txBody>
        </p:sp>
        <p:sp>
          <p:nvSpPr>
            <p:cNvPr id="11" name="Rectangle 10"/>
            <p:cNvSpPr/>
            <p:nvPr/>
          </p:nvSpPr>
          <p:spPr bwMode="gray">
            <a:xfrm>
              <a:off x="-286"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800" dirty="0">
                <a:solidFill>
                  <a:srgbClr val="FFFFFF"/>
                </a:solidFill>
              </a:endParaRPr>
            </a:p>
          </p:txBody>
        </p:sp>
        <p:sp>
          <p:nvSpPr>
            <p:cNvPr id="12" name="Rectangle 11"/>
            <p:cNvSpPr/>
            <p:nvPr/>
          </p:nvSpPr>
          <p:spPr bwMode="gray">
            <a:xfrm>
              <a:off x="-286"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800" dirty="0">
                <a:solidFill>
                  <a:srgbClr val="FFFFFF"/>
                </a:solidFill>
              </a:endParaRPr>
            </a:p>
          </p:txBody>
        </p:sp>
      </p:grpSp>
      <p:sp>
        <p:nvSpPr>
          <p:cNvPr id="4" name="Date Placeholder 3"/>
          <p:cNvSpPr>
            <a:spLocks noGrp="1"/>
          </p:cNvSpPr>
          <p:nvPr>
            <p:ph type="dt" sz="half" idx="10"/>
          </p:nvPr>
        </p:nvSpPr>
        <p:spPr/>
        <p:txBody>
          <a:bodyPr/>
          <a:lstStyle>
            <a:lvl1pPr>
              <a:defRPr>
                <a:solidFill>
                  <a:srgbClr val="5F5F5F"/>
                </a:solidFill>
              </a:defRPr>
            </a:lvl1pPr>
          </a:lstStyle>
          <a:p>
            <a:fld id="{5E93B6AA-E2AA-5745-8131-720DFC68D31C}" type="datetime1">
              <a:rPr lang="en-US" smtClean="0"/>
              <a:pPr/>
              <a:t>9/2/2016</a:t>
            </a:fld>
            <a:endParaRPr lang="en-US" dirty="0"/>
          </a:p>
        </p:txBody>
      </p:sp>
      <p:sp>
        <p:nvSpPr>
          <p:cNvPr id="5" name="Footer Placeholder 4"/>
          <p:cNvSpPr>
            <a:spLocks noGrp="1"/>
          </p:cNvSpPr>
          <p:nvPr>
            <p:ph type="ftr" sz="quarter" idx="11"/>
          </p:nvPr>
        </p:nvSpPr>
        <p:spPr/>
        <p:txBody>
          <a:bodyPr/>
          <a:lstStyle>
            <a:lvl1pPr>
              <a:defRPr>
                <a:solidFill>
                  <a:srgbClr val="5F5F5F"/>
                </a:solidFill>
              </a:defRPr>
            </a:lvl1pPr>
          </a:lstStyle>
          <a:p>
            <a:r>
              <a:rPr lang="en-US" smtClean="0"/>
              <a:t>Confidential – Oracle Internal/Restricted/Highly Restricted</a:t>
            </a:r>
            <a:endParaRPr lang="en-US" dirty="0"/>
          </a:p>
        </p:txBody>
      </p:sp>
      <p:sp>
        <p:nvSpPr>
          <p:cNvPr id="6" name="Slide Number Placeholder 5"/>
          <p:cNvSpPr>
            <a:spLocks noGrp="1"/>
          </p:cNvSpPr>
          <p:nvPr>
            <p:ph type="sldNum" sz="quarter" idx="12"/>
          </p:nvPr>
        </p:nvSpPr>
        <p:spPr/>
        <p:txBody>
          <a:bodyPr/>
          <a:lstStyle>
            <a:lvl1pPr>
              <a:defRPr>
                <a:solidFill>
                  <a:srgbClr val="5F5F5F"/>
                </a:solidFill>
              </a:defRPr>
            </a:lvl1pPr>
          </a:lstStyle>
          <a:p>
            <a:fld id="{C51EAA63-D034-42AE-91FA-B13B9518C7BE}" type="slidenum">
              <a:rPr lang="en-US" smtClean="0"/>
              <a:pPr/>
              <a:t>‹#›</a:t>
            </a:fld>
            <a:endParaRPr lang="en-US" dirty="0"/>
          </a:p>
        </p:txBody>
      </p:sp>
      <p:sp>
        <p:nvSpPr>
          <p:cNvPr id="17" name="TextBox 16"/>
          <p:cNvSpPr txBox="1"/>
          <p:nvPr userDrawn="1"/>
        </p:nvSpPr>
        <p:spPr>
          <a:xfrm>
            <a:off x="5378072" y="6556248"/>
            <a:ext cx="3201234" cy="182880"/>
          </a:xfrm>
          <a:prstGeom prst="rect">
            <a:avLst/>
          </a:prstGeom>
          <a:noFill/>
        </p:spPr>
        <p:txBody>
          <a:bodyPr vert="horz" wrap="none" lIns="0" tIns="0" rIns="0" bIns="0" rtlCol="0" anchor="ctr" anchorCtr="0">
            <a:noAutofit/>
          </a:bodyPr>
          <a:lstStyle/>
          <a:p>
            <a:pPr algn="r"/>
            <a:r>
              <a:rPr sz="850" dirty="0">
                <a:solidFill>
                  <a:srgbClr val="5F5F5F"/>
                </a:solidFill>
              </a:rPr>
              <a:t>Copyright © </a:t>
            </a:r>
            <a:r>
              <a:rPr lang="en-US" sz="850" dirty="0">
                <a:solidFill>
                  <a:srgbClr val="5F5F5F"/>
                </a:solidFill>
              </a:rPr>
              <a:t>2016,</a:t>
            </a:r>
            <a:r>
              <a:rPr sz="850" dirty="0">
                <a:solidFill>
                  <a:srgbClr val="5F5F5F"/>
                </a:solidFill>
              </a:rPr>
              <a:t> </a:t>
            </a:r>
            <a:r>
              <a:rPr sz="850" dirty="0">
                <a:solidFill>
                  <a:srgbClr val="5F5F5F"/>
                </a:solidFill>
              </a:rPr>
              <a:t>Oracle and/or its affiliates. All rights reserved.  </a:t>
            </a:r>
            <a:r>
              <a:rPr sz="850" dirty="0">
                <a:solidFill>
                  <a:srgbClr val="5F5F5F"/>
                </a:solidFill>
              </a:rPr>
              <a:t>|</a:t>
            </a:r>
            <a:endParaRPr sz="850" dirty="0">
              <a:solidFill>
                <a:srgbClr val="5F5F5F"/>
              </a:solidFill>
            </a:endParaRPr>
          </a:p>
        </p:txBody>
      </p:sp>
      <p:pic>
        <p:nvPicPr>
          <p:cNvPr id="16" name="Picture 15" descr="Oracle logo in white on red staging background" title="Oracle red badge logo"/>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30490" y="6263640"/>
            <a:ext cx="1625561" cy="594360"/>
          </a:xfrm>
          <a:prstGeom prst="rect">
            <a:avLst/>
          </a:prstGeom>
        </p:spPr>
      </p:pic>
      <p:pic>
        <p:nvPicPr>
          <p:cNvPr id="13" name="Picture 1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56147" y="1"/>
            <a:ext cx="11652759" cy="6556247"/>
          </a:xfrm>
          <a:prstGeom prst="rect">
            <a:avLst/>
          </a:prstGeom>
        </p:spPr>
      </p:pic>
    </p:spTree>
    <p:extLst>
      <p:ext uri="{BB962C8B-B14F-4D97-AF65-F5344CB8AC3E}">
        <p14:creationId xmlns:p14="http://schemas.microsoft.com/office/powerpoint/2010/main" val="9289417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0.xml><?xml version="1.0" encoding="utf-8"?>
<p:sldLayout xmlns:a="http://schemas.openxmlformats.org/drawingml/2006/main" xmlns:r="http://schemas.openxmlformats.org/officeDocument/2006/relationships" xmlns:p="http://schemas.openxmlformats.org/presentationml/2006/main" showMasterSp="0" preserve="1">
  <p:cSld name="Custom Title Slide with Primary Event Impress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5" name="Rectangle 14" descr="Full slide 4-color photo can be inserted here. Customer/Partner and secondary logo can be included" title="Title Slide with Picture and customer/partner logo"/>
          <p:cNvSpPr/>
          <p:nvPr userDrawn="1"/>
        </p:nvSpPr>
        <p:spPr bwMode="hidden">
          <a:xfrm>
            <a:off x="1" y="451"/>
            <a:ext cx="12192000" cy="6858000"/>
          </a:xfrm>
          <a:prstGeom prst="rect">
            <a:avLst/>
          </a:prstGeom>
          <a:solidFill>
            <a:srgbClr val="46575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dirty="0">
              <a:solidFill>
                <a:srgbClr val="FFFFFF"/>
              </a:solidFill>
            </a:endParaRPr>
          </a:p>
        </p:txBody>
      </p:sp>
      <p:pic>
        <p:nvPicPr>
          <p:cNvPr id="16" name="Picture 1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5176" cy="6858000"/>
          </a:xfrm>
          <a:prstGeom prst="rect">
            <a:avLst/>
          </a:prstGeom>
        </p:spPr>
      </p:pic>
      <p:sp>
        <p:nvSpPr>
          <p:cNvPr id="2" name="Title 1"/>
          <p:cNvSpPr>
            <a:spLocks noGrp="1"/>
          </p:cNvSpPr>
          <p:nvPr>
            <p:ph type="ctrTitle"/>
          </p:nvPr>
        </p:nvSpPr>
        <p:spPr>
          <a:xfrm>
            <a:off x="531952" y="739776"/>
            <a:ext cx="8047406" cy="1470025"/>
          </a:xfrm>
        </p:spPr>
        <p:txBody>
          <a:bodyPr/>
          <a:lstStyle>
            <a:lvl1pPr>
              <a:lnSpc>
                <a:spcPct val="80000"/>
              </a:lnSpc>
              <a:defRPr sz="4800"/>
            </a:lvl1pPr>
          </a:lstStyle>
          <a:p>
            <a:r>
              <a:rPr lang="en-US" smtClean="0"/>
              <a:t>Click to edit Master title style</a:t>
            </a:r>
            <a:endParaRPr dirty="0"/>
          </a:p>
        </p:txBody>
      </p:sp>
      <p:sp>
        <p:nvSpPr>
          <p:cNvPr id="3" name="Subtitle 2"/>
          <p:cNvSpPr>
            <a:spLocks noGrp="1"/>
          </p:cNvSpPr>
          <p:nvPr>
            <p:ph type="subTitle" idx="1"/>
          </p:nvPr>
        </p:nvSpPr>
        <p:spPr>
          <a:xfrm>
            <a:off x="531900" y="2286000"/>
            <a:ext cx="8047406"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sp>
        <p:nvSpPr>
          <p:cNvPr id="13" name="Text Placeholder 12"/>
          <p:cNvSpPr>
            <a:spLocks noGrp="1"/>
          </p:cNvSpPr>
          <p:nvPr>
            <p:ph type="body" sz="quarter" idx="13" hasCustomPrompt="1"/>
          </p:nvPr>
        </p:nvSpPr>
        <p:spPr>
          <a:xfrm>
            <a:off x="531952" y="3429452"/>
            <a:ext cx="8047406"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
        <p:nvSpPr>
          <p:cNvPr id="7" name="Date Placeholder 6"/>
          <p:cNvSpPr>
            <a:spLocks noGrp="1"/>
          </p:cNvSpPr>
          <p:nvPr>
            <p:ph type="dt" sz="half" idx="14"/>
          </p:nvPr>
        </p:nvSpPr>
        <p:spPr/>
        <p:txBody>
          <a:bodyPr/>
          <a:lstStyle>
            <a:lvl1pPr>
              <a:defRPr>
                <a:solidFill>
                  <a:schemeClr val="tx1"/>
                </a:solidFill>
              </a:defRPr>
            </a:lvl1pPr>
          </a:lstStyle>
          <a:p>
            <a:fld id="{28EA2FC9-FB8E-5643-A6BA-BB418325CE56}" type="datetime1">
              <a:rPr lang="en-US" smtClean="0">
                <a:solidFill>
                  <a:srgbClr val="FFFFFF"/>
                </a:solidFill>
              </a:rPr>
              <a:pPr/>
              <a:t>9/2/2016</a:t>
            </a:fld>
            <a:endParaRPr lang="en-US" dirty="0">
              <a:solidFill>
                <a:srgbClr val="FFFFFF"/>
              </a:solidFill>
            </a:endParaRPr>
          </a:p>
        </p:txBody>
      </p:sp>
      <p:sp>
        <p:nvSpPr>
          <p:cNvPr id="8" name="Footer Placeholder 7"/>
          <p:cNvSpPr>
            <a:spLocks noGrp="1"/>
          </p:cNvSpPr>
          <p:nvPr>
            <p:ph type="ftr" sz="quarter" idx="15"/>
          </p:nvPr>
        </p:nvSpPr>
        <p:spPr/>
        <p:txBody>
          <a:bodyPr/>
          <a:lstStyle>
            <a:lvl1pPr>
              <a:defRPr>
                <a:solidFill>
                  <a:schemeClr val="tx1"/>
                </a:solidFill>
              </a:defRPr>
            </a:lvl1pPr>
          </a:lstStyle>
          <a:p>
            <a:r>
              <a:rPr lang="en-US" smtClean="0">
                <a:solidFill>
                  <a:srgbClr val="FFFFFF"/>
                </a:solidFill>
              </a:rPr>
              <a:t>Confidential – Oracle Internal/Restricted/Highly Restricted</a:t>
            </a:r>
            <a:endParaRPr lang="en-US" dirty="0">
              <a:solidFill>
                <a:srgbClr val="FFFFFF"/>
              </a:solidFill>
            </a:endParaRPr>
          </a:p>
        </p:txBody>
      </p:sp>
      <p:sp>
        <p:nvSpPr>
          <p:cNvPr id="14" name="TextBox 13"/>
          <p:cNvSpPr txBox="1"/>
          <p:nvPr userDrawn="1"/>
        </p:nvSpPr>
        <p:spPr>
          <a:xfrm>
            <a:off x="5378072" y="6556248"/>
            <a:ext cx="3201234" cy="182880"/>
          </a:xfrm>
          <a:prstGeom prst="rect">
            <a:avLst/>
          </a:prstGeom>
          <a:noFill/>
        </p:spPr>
        <p:txBody>
          <a:bodyPr vert="horz" wrap="none" lIns="0" tIns="0" rIns="0" bIns="0" rtlCol="0" anchor="ctr" anchorCtr="0">
            <a:noAutofit/>
          </a:bodyPr>
          <a:lstStyle/>
          <a:p>
            <a:pPr algn="r"/>
            <a:r>
              <a:rPr sz="850" dirty="0">
                <a:solidFill>
                  <a:srgbClr val="FFFFFF"/>
                </a:solidFill>
              </a:rPr>
              <a:t>Copyright © </a:t>
            </a:r>
            <a:r>
              <a:rPr lang="en-US" sz="850" dirty="0">
                <a:solidFill>
                  <a:srgbClr val="FFFFFF"/>
                </a:solidFill>
              </a:rPr>
              <a:t>2016,</a:t>
            </a:r>
            <a:r>
              <a:rPr sz="850" dirty="0">
                <a:solidFill>
                  <a:srgbClr val="FFFFFF"/>
                </a:solidFill>
              </a:rPr>
              <a:t> </a:t>
            </a:r>
            <a:r>
              <a:rPr sz="850" dirty="0">
                <a:solidFill>
                  <a:srgbClr val="FFFFFF"/>
                </a:solidFill>
              </a:rPr>
              <a:t>Oracle and/or its affiliates. All rights reserved.  </a:t>
            </a:r>
            <a:r>
              <a:rPr sz="850" dirty="0">
                <a:solidFill>
                  <a:srgbClr val="FFFFFF"/>
                </a:solidFill>
              </a:rPr>
              <a:t>|</a:t>
            </a:r>
            <a:endParaRPr sz="850" dirty="0">
              <a:solidFill>
                <a:srgbClr val="FFFFFF"/>
              </a:solidFill>
            </a:endParaRPr>
          </a:p>
        </p:txBody>
      </p:sp>
      <p:pic>
        <p:nvPicPr>
          <p:cNvPr id="11" name="Picture 10" descr="Oracle logo in white on red staging background" title="Oracle red badge logo"/>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30490" y="6263640"/>
            <a:ext cx="1625561" cy="594360"/>
          </a:xfrm>
          <a:prstGeom prst="rect">
            <a:avLst/>
          </a:prstGeom>
        </p:spPr>
      </p:pic>
    </p:spTree>
    <p:extLst>
      <p:ext uri="{BB962C8B-B14F-4D97-AF65-F5344CB8AC3E}">
        <p14:creationId xmlns:p14="http://schemas.microsoft.com/office/powerpoint/2010/main" val="11557134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1.xml><?xml version="1.0" encoding="utf-8"?>
<p:sldLayout xmlns:a="http://schemas.openxmlformats.org/drawingml/2006/main" xmlns:r="http://schemas.openxmlformats.org/officeDocument/2006/relationships" xmlns:p="http://schemas.openxmlformats.org/presentationml/2006/main" showMasterSp="0" preserve="1">
  <p:cSld name="Custom Title Slide with Picture and Log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Rectangle 17" descr="Full slide 4-color photo can be inserted here. Customer/Partner and secondary logo can be included" title="Title Slide with Picture and customer/partner logo"/>
          <p:cNvSpPr/>
          <p:nvPr userDrawn="1"/>
        </p:nvSpPr>
        <p:spPr bwMode="hidden">
          <a:xfrm>
            <a:off x="1" y="451"/>
            <a:ext cx="12192000" cy="6858000"/>
          </a:xfrm>
          <a:prstGeom prst="rect">
            <a:avLst/>
          </a:prstGeom>
          <a:solidFill>
            <a:srgbClr val="46575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dirty="0">
              <a:solidFill>
                <a:srgbClr val="FFFFFF"/>
              </a:solidFill>
            </a:endParaRPr>
          </a:p>
        </p:txBody>
      </p:sp>
      <p:pic>
        <p:nvPicPr>
          <p:cNvPr id="17" name="Picture 1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5176" cy="6858000"/>
          </a:xfrm>
          <a:prstGeom prst="rect">
            <a:avLst/>
          </a:prstGeom>
        </p:spPr>
      </p:pic>
      <p:sp>
        <p:nvSpPr>
          <p:cNvPr id="4" name="Date Placeholder 3"/>
          <p:cNvSpPr>
            <a:spLocks noGrp="1"/>
          </p:cNvSpPr>
          <p:nvPr>
            <p:ph type="dt" sz="half" idx="10"/>
          </p:nvPr>
        </p:nvSpPr>
        <p:spPr/>
        <p:txBody>
          <a:bodyPr/>
          <a:lstStyle>
            <a:lvl1pPr>
              <a:defRPr>
                <a:solidFill>
                  <a:schemeClr val="tx1"/>
                </a:solidFill>
              </a:defRPr>
            </a:lvl1pPr>
          </a:lstStyle>
          <a:p>
            <a:fld id="{FE9D4F83-0EF6-4A4D-9FC0-F03FA2077ACD}" type="datetime1">
              <a:rPr lang="en-US" smtClean="0">
                <a:solidFill>
                  <a:srgbClr val="FFFFFF"/>
                </a:solidFill>
              </a:rPr>
              <a:pPr/>
              <a:t>9/2/2016</a:t>
            </a:fld>
            <a:endParaRPr lang="en-US" dirty="0">
              <a:solidFill>
                <a:srgbClr val="FFFFFF"/>
              </a:solidFill>
            </a:endParaRPr>
          </a:p>
        </p:txBody>
      </p:sp>
      <p:sp>
        <p:nvSpPr>
          <p:cNvPr id="5" name="Footer Placeholder 4"/>
          <p:cNvSpPr>
            <a:spLocks noGrp="1"/>
          </p:cNvSpPr>
          <p:nvPr>
            <p:ph type="ftr" sz="quarter" idx="11"/>
          </p:nvPr>
        </p:nvSpPr>
        <p:spPr/>
        <p:txBody>
          <a:bodyPr/>
          <a:lstStyle>
            <a:lvl1pPr>
              <a:defRPr>
                <a:solidFill>
                  <a:schemeClr val="tx1"/>
                </a:solidFill>
              </a:defRPr>
            </a:lvl1pPr>
          </a:lstStyle>
          <a:p>
            <a:r>
              <a:rPr lang="en-US" smtClean="0">
                <a:solidFill>
                  <a:srgbClr val="FFFFFF"/>
                </a:solidFill>
              </a:rPr>
              <a:t>Confidential – Oracle Internal/Restricted/Highly Restricted</a:t>
            </a:r>
            <a:endParaRPr lang="en-US" dirty="0">
              <a:solidFill>
                <a:srgbClr val="FFFFFF"/>
              </a:solidFill>
            </a:endParaRPr>
          </a:p>
        </p:txBody>
      </p:sp>
      <p:sp>
        <p:nvSpPr>
          <p:cNvPr id="16" name="TextBox 15"/>
          <p:cNvSpPr txBox="1"/>
          <p:nvPr userDrawn="1"/>
        </p:nvSpPr>
        <p:spPr>
          <a:xfrm>
            <a:off x="5378072" y="6556248"/>
            <a:ext cx="3201234" cy="182880"/>
          </a:xfrm>
          <a:prstGeom prst="rect">
            <a:avLst/>
          </a:prstGeom>
          <a:noFill/>
        </p:spPr>
        <p:txBody>
          <a:bodyPr vert="horz" wrap="none" lIns="0" tIns="0" rIns="0" bIns="0" rtlCol="0" anchor="ctr" anchorCtr="0">
            <a:noAutofit/>
          </a:bodyPr>
          <a:lstStyle/>
          <a:p>
            <a:pPr algn="r"/>
            <a:r>
              <a:rPr sz="850" dirty="0">
                <a:solidFill>
                  <a:srgbClr val="FFFFFF"/>
                </a:solidFill>
              </a:rPr>
              <a:t>Copyright © </a:t>
            </a:r>
            <a:r>
              <a:rPr lang="en-US" sz="850" dirty="0">
                <a:solidFill>
                  <a:srgbClr val="FFFFFF"/>
                </a:solidFill>
              </a:rPr>
              <a:t>2016,</a:t>
            </a:r>
            <a:r>
              <a:rPr sz="850" dirty="0">
                <a:solidFill>
                  <a:srgbClr val="FFFFFF"/>
                </a:solidFill>
              </a:rPr>
              <a:t> </a:t>
            </a:r>
            <a:r>
              <a:rPr sz="850" dirty="0">
                <a:solidFill>
                  <a:srgbClr val="FFFFFF"/>
                </a:solidFill>
              </a:rPr>
              <a:t>Oracle and/or its affiliates. All rights reserved.  </a:t>
            </a:r>
            <a:r>
              <a:rPr sz="850" dirty="0">
                <a:solidFill>
                  <a:srgbClr val="FFFFFF"/>
                </a:solidFill>
              </a:rPr>
              <a:t>|</a:t>
            </a:r>
            <a:endParaRPr sz="850" dirty="0">
              <a:solidFill>
                <a:srgbClr val="FFFFFF"/>
              </a:solidFill>
            </a:endParaRPr>
          </a:p>
        </p:txBody>
      </p:sp>
      <p:pic>
        <p:nvPicPr>
          <p:cNvPr id="15" name="Picture 14" descr="Oracle logo in white on red staging background" title="Oracle red badge logo"/>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30490" y="6263640"/>
            <a:ext cx="1625561" cy="594360"/>
          </a:xfrm>
          <a:prstGeom prst="rect">
            <a:avLst/>
          </a:prstGeom>
        </p:spPr>
      </p:pic>
      <p:sp>
        <p:nvSpPr>
          <p:cNvPr id="14" name="Rectangle 13"/>
          <p:cNvSpPr/>
          <p:nvPr userDrawn="1"/>
        </p:nvSpPr>
        <p:spPr bwMode="white">
          <a:xfrm>
            <a:off x="9987229" y="4608094"/>
            <a:ext cx="1829276"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dirty="0">
              <a:solidFill>
                <a:srgbClr val="FFFFFF"/>
              </a:solidFill>
            </a:endParaRPr>
          </a:p>
        </p:txBody>
      </p:sp>
      <p:sp>
        <p:nvSpPr>
          <p:cNvPr id="21" name="Text Placeholder 12"/>
          <p:cNvSpPr>
            <a:spLocks noGrp="1"/>
          </p:cNvSpPr>
          <p:nvPr>
            <p:ph type="body" sz="quarter" idx="15" hasCustomPrompt="1"/>
          </p:nvPr>
        </p:nvSpPr>
        <p:spPr>
          <a:xfrm>
            <a:off x="10059060" y="4815117"/>
            <a:ext cx="1676837" cy="228600"/>
          </a:xfrm>
        </p:spPr>
        <p:txBody>
          <a:bodyPr anchor="b">
            <a:normAutofit/>
          </a:bodyPr>
          <a:lstStyle>
            <a:lvl1pPr marL="1588" indent="0" algn="ctr">
              <a:spcBef>
                <a:spcPts val="0"/>
              </a:spcBef>
              <a:buFontTx/>
              <a:buNone/>
              <a:defRPr sz="1400" baseline="0">
                <a:solidFill>
                  <a:schemeClr val="bg1"/>
                </a:solidFill>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a:t>Click to add text</a:t>
            </a:r>
          </a:p>
        </p:txBody>
      </p:sp>
      <p:sp>
        <p:nvSpPr>
          <p:cNvPr id="2" name="Title 1"/>
          <p:cNvSpPr>
            <a:spLocks noGrp="1"/>
          </p:cNvSpPr>
          <p:nvPr>
            <p:ph type="ctrTitle"/>
          </p:nvPr>
        </p:nvSpPr>
        <p:spPr>
          <a:xfrm>
            <a:off x="531952" y="739776"/>
            <a:ext cx="9146382" cy="1470025"/>
          </a:xfrm>
        </p:spPr>
        <p:txBody>
          <a:bodyPr/>
          <a:lstStyle>
            <a:lvl1pPr>
              <a:lnSpc>
                <a:spcPct val="80000"/>
              </a:lnSpc>
              <a:defRPr sz="4800"/>
            </a:lvl1pPr>
          </a:lstStyle>
          <a:p>
            <a:r>
              <a:rPr lang="en-US" smtClean="0"/>
              <a:t>Click to edit Master title style</a:t>
            </a:r>
            <a:endParaRPr dirty="0"/>
          </a:p>
        </p:txBody>
      </p:sp>
      <p:sp>
        <p:nvSpPr>
          <p:cNvPr id="3" name="Subtitle 2"/>
          <p:cNvSpPr>
            <a:spLocks noGrp="1"/>
          </p:cNvSpPr>
          <p:nvPr>
            <p:ph type="subTitle" idx="1"/>
          </p:nvPr>
        </p:nvSpPr>
        <p:spPr>
          <a:xfrm>
            <a:off x="531900" y="2286000"/>
            <a:ext cx="9146382"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sp>
        <p:nvSpPr>
          <p:cNvPr id="13" name="Text Placeholder 12"/>
          <p:cNvSpPr>
            <a:spLocks noGrp="1"/>
          </p:cNvSpPr>
          <p:nvPr>
            <p:ph type="body" sz="quarter" idx="13" hasCustomPrompt="1"/>
          </p:nvPr>
        </p:nvSpPr>
        <p:spPr>
          <a:xfrm>
            <a:off x="531952" y="3429452"/>
            <a:ext cx="9146382"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Tree>
    <p:extLst>
      <p:ext uri="{BB962C8B-B14F-4D97-AF65-F5344CB8AC3E}">
        <p14:creationId xmlns:p14="http://schemas.microsoft.com/office/powerpoint/2010/main" val="40519013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2.xml><?xml version="1.0" encoding="utf-8"?>
<p:sldLayout xmlns:a="http://schemas.openxmlformats.org/drawingml/2006/main" xmlns:r="http://schemas.openxmlformats.org/officeDocument/2006/relationships" xmlns:p="http://schemas.openxmlformats.org/presentationml/2006/main" showMasterSp="0" preserve="1" userDrawn="1">
  <p:cSld name="Custom Title Slide with Picture and 2 Logo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1" name="Rectangle 20" descr="Full slide 4-color photo can be inserted here" title="Title Slide with Picture"/>
          <p:cNvSpPr/>
          <p:nvPr userDrawn="1"/>
        </p:nvSpPr>
        <p:spPr bwMode="hidden">
          <a:xfrm>
            <a:off x="1" y="0"/>
            <a:ext cx="12192000" cy="6858000"/>
          </a:xfrm>
          <a:prstGeom prst="rect">
            <a:avLst/>
          </a:prstGeom>
          <a:solidFill>
            <a:srgbClr val="46575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dirty="0">
              <a:solidFill>
                <a:srgbClr val="FFFFFF"/>
              </a:solidFill>
            </a:endParaRPr>
          </a:p>
        </p:txBody>
      </p:sp>
      <p:pic>
        <p:nvPicPr>
          <p:cNvPr id="14" name="Picture 1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89078" cy="6858000"/>
          </a:xfrm>
          <a:prstGeom prst="rect">
            <a:avLst/>
          </a:prstGeom>
        </p:spPr>
      </p:pic>
      <p:sp>
        <p:nvSpPr>
          <p:cNvPr id="2" name="Title 1"/>
          <p:cNvSpPr>
            <a:spLocks noGrp="1"/>
          </p:cNvSpPr>
          <p:nvPr>
            <p:ph type="ctrTitle"/>
          </p:nvPr>
        </p:nvSpPr>
        <p:spPr>
          <a:xfrm>
            <a:off x="531952" y="739776"/>
            <a:ext cx="9146382" cy="1470025"/>
          </a:xfrm>
        </p:spPr>
        <p:txBody>
          <a:bodyPr/>
          <a:lstStyle>
            <a:lvl1pPr>
              <a:lnSpc>
                <a:spcPct val="80000"/>
              </a:lnSpc>
              <a:defRPr sz="4800"/>
            </a:lvl1pPr>
          </a:lstStyle>
          <a:p>
            <a:r>
              <a:rPr lang="en-US" smtClean="0"/>
              <a:t>Click to edit Master title style</a:t>
            </a:r>
            <a:endParaRPr/>
          </a:p>
        </p:txBody>
      </p:sp>
      <p:sp>
        <p:nvSpPr>
          <p:cNvPr id="3" name="Subtitle 2"/>
          <p:cNvSpPr>
            <a:spLocks noGrp="1"/>
          </p:cNvSpPr>
          <p:nvPr>
            <p:ph type="subTitle" idx="1"/>
          </p:nvPr>
        </p:nvSpPr>
        <p:spPr>
          <a:xfrm>
            <a:off x="531900" y="2286000"/>
            <a:ext cx="9146382"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sp>
        <p:nvSpPr>
          <p:cNvPr id="4" name="Date Placeholder 3"/>
          <p:cNvSpPr>
            <a:spLocks noGrp="1"/>
          </p:cNvSpPr>
          <p:nvPr>
            <p:ph type="dt" sz="half" idx="10"/>
          </p:nvPr>
        </p:nvSpPr>
        <p:spPr/>
        <p:txBody>
          <a:bodyPr/>
          <a:lstStyle>
            <a:lvl1pPr>
              <a:defRPr>
                <a:solidFill>
                  <a:schemeClr val="tx1"/>
                </a:solidFill>
              </a:defRPr>
            </a:lvl1pPr>
          </a:lstStyle>
          <a:p>
            <a:fld id="{FE9D4F83-0EF6-4A4D-9FC0-F03FA2077ACD}" type="datetime1">
              <a:rPr lang="en-US" smtClean="0">
                <a:solidFill>
                  <a:srgbClr val="FFFFFF"/>
                </a:solidFill>
              </a:rPr>
              <a:pPr/>
              <a:t>9/2/2016</a:t>
            </a:fld>
            <a:endParaRPr lang="en-US" dirty="0">
              <a:solidFill>
                <a:srgbClr val="FFFFFF"/>
              </a:solidFill>
            </a:endParaRPr>
          </a:p>
        </p:txBody>
      </p:sp>
      <p:sp>
        <p:nvSpPr>
          <p:cNvPr id="5" name="Footer Placeholder 4"/>
          <p:cNvSpPr>
            <a:spLocks noGrp="1"/>
          </p:cNvSpPr>
          <p:nvPr>
            <p:ph type="ftr" sz="quarter" idx="11"/>
          </p:nvPr>
        </p:nvSpPr>
        <p:spPr/>
        <p:txBody>
          <a:bodyPr/>
          <a:lstStyle>
            <a:lvl1pPr>
              <a:defRPr>
                <a:solidFill>
                  <a:schemeClr val="tx1"/>
                </a:solidFill>
              </a:defRPr>
            </a:lvl1pPr>
          </a:lstStyle>
          <a:p>
            <a:r>
              <a:rPr lang="en-US" smtClean="0">
                <a:solidFill>
                  <a:srgbClr val="FFFFFF"/>
                </a:solidFill>
              </a:rPr>
              <a:t>Confidential – Oracle Internal/Restricted/Highly Restricted</a:t>
            </a:r>
            <a:endParaRPr lang="en-US" dirty="0">
              <a:solidFill>
                <a:srgbClr val="FFFFFF"/>
              </a:solidFill>
            </a:endParaRPr>
          </a:p>
        </p:txBody>
      </p:sp>
      <p:sp>
        <p:nvSpPr>
          <p:cNvPr id="13" name="Text Placeholder 12"/>
          <p:cNvSpPr>
            <a:spLocks noGrp="1"/>
          </p:cNvSpPr>
          <p:nvPr>
            <p:ph type="body" sz="quarter" idx="13" hasCustomPrompt="1"/>
          </p:nvPr>
        </p:nvSpPr>
        <p:spPr>
          <a:xfrm>
            <a:off x="531952" y="3429452"/>
            <a:ext cx="9146382"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
        <p:nvSpPr>
          <p:cNvPr id="16" name="TextBox 15"/>
          <p:cNvSpPr txBox="1"/>
          <p:nvPr userDrawn="1"/>
        </p:nvSpPr>
        <p:spPr>
          <a:xfrm>
            <a:off x="5378072" y="6556248"/>
            <a:ext cx="3201234" cy="182880"/>
          </a:xfrm>
          <a:prstGeom prst="rect">
            <a:avLst/>
          </a:prstGeom>
          <a:noFill/>
        </p:spPr>
        <p:txBody>
          <a:bodyPr vert="horz" wrap="none" lIns="0" tIns="0" rIns="0" bIns="0" rtlCol="0" anchor="ctr" anchorCtr="0">
            <a:noAutofit/>
          </a:bodyPr>
          <a:lstStyle/>
          <a:p>
            <a:pPr algn="r"/>
            <a:r>
              <a:rPr sz="850" dirty="0">
                <a:solidFill>
                  <a:srgbClr val="FFFFFF"/>
                </a:solidFill>
              </a:rPr>
              <a:t>Copyright © </a:t>
            </a:r>
            <a:r>
              <a:rPr lang="en-US" sz="850" dirty="0">
                <a:solidFill>
                  <a:srgbClr val="FFFFFF"/>
                </a:solidFill>
              </a:rPr>
              <a:t>2016,</a:t>
            </a:r>
            <a:r>
              <a:rPr sz="850" dirty="0">
                <a:solidFill>
                  <a:srgbClr val="FFFFFF"/>
                </a:solidFill>
              </a:rPr>
              <a:t> </a:t>
            </a:r>
            <a:r>
              <a:rPr sz="850" dirty="0">
                <a:solidFill>
                  <a:srgbClr val="FFFFFF"/>
                </a:solidFill>
              </a:rPr>
              <a:t>Oracle and/or its affiliates. All rights reserved.  </a:t>
            </a:r>
            <a:r>
              <a:rPr sz="850" dirty="0">
                <a:solidFill>
                  <a:srgbClr val="FFFFFF"/>
                </a:solidFill>
              </a:rPr>
              <a:t>|</a:t>
            </a:r>
            <a:endParaRPr sz="850" dirty="0">
              <a:solidFill>
                <a:srgbClr val="FFFFFF"/>
              </a:solidFill>
            </a:endParaRPr>
          </a:p>
        </p:txBody>
      </p:sp>
      <p:pic>
        <p:nvPicPr>
          <p:cNvPr id="15" name="Picture 14" descr="Oracle logo in white on red staging background" title="Oracle red badge logo"/>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30490" y="6263640"/>
            <a:ext cx="1625561" cy="594360"/>
          </a:xfrm>
          <a:prstGeom prst="rect">
            <a:avLst/>
          </a:prstGeom>
        </p:spPr>
      </p:pic>
      <p:sp>
        <p:nvSpPr>
          <p:cNvPr id="17" name="Rectangle 16"/>
          <p:cNvSpPr/>
          <p:nvPr userDrawn="1"/>
        </p:nvSpPr>
        <p:spPr bwMode="white">
          <a:xfrm>
            <a:off x="9830772" y="0"/>
            <a:ext cx="1829276"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dirty="0">
              <a:solidFill>
                <a:srgbClr val="FFFFFF"/>
              </a:solidFill>
            </a:endParaRPr>
          </a:p>
        </p:txBody>
      </p:sp>
      <p:sp>
        <p:nvSpPr>
          <p:cNvPr id="19" name="Text Placeholder 12"/>
          <p:cNvSpPr>
            <a:spLocks noGrp="1"/>
          </p:cNvSpPr>
          <p:nvPr>
            <p:ph type="body" sz="quarter" idx="15" hasCustomPrompt="1"/>
          </p:nvPr>
        </p:nvSpPr>
        <p:spPr>
          <a:xfrm>
            <a:off x="9906992" y="228600"/>
            <a:ext cx="1676837" cy="228600"/>
          </a:xfrm>
        </p:spPr>
        <p:txBody>
          <a:bodyPr anchor="b">
            <a:normAutofit/>
          </a:bodyPr>
          <a:lstStyle>
            <a:lvl1pPr marL="1588" indent="0" algn="ctr">
              <a:spcBef>
                <a:spcPts val="0"/>
              </a:spcBef>
              <a:buFontTx/>
              <a:buNone/>
              <a:defRPr sz="1400" baseline="0">
                <a:solidFill>
                  <a:schemeClr val="bg1"/>
                </a:solidFill>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text</a:t>
            </a:r>
          </a:p>
        </p:txBody>
      </p:sp>
      <p:sp>
        <p:nvSpPr>
          <p:cNvPr id="20" name="Rectangle 19"/>
          <p:cNvSpPr/>
          <p:nvPr userDrawn="1"/>
        </p:nvSpPr>
        <p:spPr>
          <a:xfrm>
            <a:off x="9826002" y="5409983"/>
            <a:ext cx="1829276" cy="850392"/>
          </a:xfrm>
          <a:prstGeom prst="rect">
            <a:avLst/>
          </a:prstGeom>
          <a:solidFill>
            <a:schemeClr val="tx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800">
              <a:solidFill>
                <a:srgbClr val="FFFFFF"/>
              </a:solidFill>
            </a:endParaRPr>
          </a:p>
        </p:txBody>
      </p:sp>
    </p:spTree>
    <p:extLst>
      <p:ext uri="{BB962C8B-B14F-4D97-AF65-F5344CB8AC3E}">
        <p14:creationId xmlns:p14="http://schemas.microsoft.com/office/powerpoint/2010/main" val="28952274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3.xml><?xml version="1.0" encoding="utf-8"?>
<p:sldLayout xmlns:a="http://schemas.openxmlformats.org/drawingml/2006/main" xmlns:r="http://schemas.openxmlformats.org/officeDocument/2006/relationships" xmlns:p="http://schemas.openxmlformats.org/presentationml/2006/main" showMasterSp="0" preserve="1">
  <p:cSld name="Title Slide with Picture">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10" name="Rectangle 9" descr="Full slide 4-color photo can be inserted here" title="Title Slide with Picture"/>
          <p:cNvSpPr/>
          <p:nvPr/>
        </p:nvSpPr>
        <p:spPr bwMode="hidden">
          <a:xfrm>
            <a:off x="1" y="0"/>
            <a:ext cx="12192000" cy="6858000"/>
          </a:xfrm>
          <a:prstGeom prst="rect">
            <a:avLst/>
          </a:prstGeom>
          <a:solidFill>
            <a:srgbClr val="46575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dirty="0">
              <a:solidFill>
                <a:srgbClr val="FFFFFF"/>
              </a:solidFill>
            </a:endParaRPr>
          </a:p>
        </p:txBody>
      </p:sp>
      <p:sp>
        <p:nvSpPr>
          <p:cNvPr id="2" name="Title 1"/>
          <p:cNvSpPr>
            <a:spLocks noGrp="1"/>
          </p:cNvSpPr>
          <p:nvPr>
            <p:ph type="ctrTitle"/>
          </p:nvPr>
        </p:nvSpPr>
        <p:spPr>
          <a:xfrm>
            <a:off x="531953" y="739776"/>
            <a:ext cx="9603701" cy="1470025"/>
          </a:xfrm>
        </p:spPr>
        <p:txBody>
          <a:bodyPr/>
          <a:lstStyle>
            <a:lvl1pPr>
              <a:lnSpc>
                <a:spcPct val="80000"/>
              </a:lnSpc>
              <a:defRPr sz="4800"/>
            </a:lvl1pPr>
          </a:lstStyle>
          <a:p>
            <a:r>
              <a:rPr lang="en-US" smtClean="0"/>
              <a:t>Click to edit Master title style</a:t>
            </a:r>
            <a:endParaRPr dirty="0"/>
          </a:p>
        </p:txBody>
      </p:sp>
      <p:sp>
        <p:nvSpPr>
          <p:cNvPr id="3" name="Subtitle 2"/>
          <p:cNvSpPr>
            <a:spLocks noGrp="1"/>
          </p:cNvSpPr>
          <p:nvPr>
            <p:ph type="subTitle" idx="1"/>
          </p:nvPr>
        </p:nvSpPr>
        <p:spPr>
          <a:xfrm>
            <a:off x="531900" y="2286000"/>
            <a:ext cx="9603701"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sp>
        <p:nvSpPr>
          <p:cNvPr id="13" name="Text Placeholder 12"/>
          <p:cNvSpPr>
            <a:spLocks noGrp="1"/>
          </p:cNvSpPr>
          <p:nvPr>
            <p:ph type="body" sz="quarter" idx="13" hasCustomPrompt="1"/>
          </p:nvPr>
        </p:nvSpPr>
        <p:spPr>
          <a:xfrm>
            <a:off x="531953" y="3429452"/>
            <a:ext cx="9603701"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
        <p:nvSpPr>
          <p:cNvPr id="7" name="Date Placeholder 6"/>
          <p:cNvSpPr>
            <a:spLocks noGrp="1"/>
          </p:cNvSpPr>
          <p:nvPr>
            <p:ph type="dt" sz="half" idx="14"/>
          </p:nvPr>
        </p:nvSpPr>
        <p:spPr/>
        <p:txBody>
          <a:bodyPr/>
          <a:lstStyle>
            <a:lvl1pPr>
              <a:defRPr>
                <a:solidFill>
                  <a:schemeClr val="tx1"/>
                </a:solidFill>
              </a:defRPr>
            </a:lvl1pPr>
          </a:lstStyle>
          <a:p>
            <a:fld id="{28EA2FC9-FB8E-5643-A6BA-BB418325CE56}" type="datetime1">
              <a:rPr lang="en-US" smtClean="0">
                <a:solidFill>
                  <a:srgbClr val="FFFFFF"/>
                </a:solidFill>
              </a:rPr>
              <a:pPr/>
              <a:t>9/2/2016</a:t>
            </a:fld>
            <a:endParaRPr lang="en-US" dirty="0">
              <a:solidFill>
                <a:srgbClr val="FFFFFF"/>
              </a:solidFill>
            </a:endParaRPr>
          </a:p>
        </p:txBody>
      </p:sp>
      <p:sp>
        <p:nvSpPr>
          <p:cNvPr id="8" name="Footer Placeholder 7"/>
          <p:cNvSpPr>
            <a:spLocks noGrp="1"/>
          </p:cNvSpPr>
          <p:nvPr>
            <p:ph type="ftr" sz="quarter" idx="15"/>
          </p:nvPr>
        </p:nvSpPr>
        <p:spPr/>
        <p:txBody>
          <a:bodyPr/>
          <a:lstStyle>
            <a:lvl1pPr>
              <a:defRPr>
                <a:solidFill>
                  <a:schemeClr val="tx1"/>
                </a:solidFill>
              </a:defRPr>
            </a:lvl1pPr>
          </a:lstStyle>
          <a:p>
            <a:r>
              <a:rPr lang="en-US" smtClean="0">
                <a:solidFill>
                  <a:srgbClr val="FFFFFF"/>
                </a:solidFill>
              </a:rPr>
              <a:t>Confidential – Oracle Internal/Restricted/Highly Restricted</a:t>
            </a:r>
            <a:endParaRPr lang="en-US" dirty="0">
              <a:solidFill>
                <a:srgbClr val="FFFFFF"/>
              </a:solidFill>
            </a:endParaRPr>
          </a:p>
        </p:txBody>
      </p:sp>
      <p:sp>
        <p:nvSpPr>
          <p:cNvPr id="14" name="TextBox 13"/>
          <p:cNvSpPr txBox="1"/>
          <p:nvPr userDrawn="1"/>
        </p:nvSpPr>
        <p:spPr>
          <a:xfrm>
            <a:off x="5378072" y="6556248"/>
            <a:ext cx="3201234" cy="182880"/>
          </a:xfrm>
          <a:prstGeom prst="rect">
            <a:avLst/>
          </a:prstGeom>
          <a:noFill/>
        </p:spPr>
        <p:txBody>
          <a:bodyPr vert="horz" wrap="none" lIns="0" tIns="0" rIns="0" bIns="0" rtlCol="0" anchor="ctr" anchorCtr="0">
            <a:noAutofit/>
          </a:bodyPr>
          <a:lstStyle/>
          <a:p>
            <a:pPr algn="r"/>
            <a:r>
              <a:rPr sz="850" dirty="0">
                <a:solidFill>
                  <a:srgbClr val="FFFFFF"/>
                </a:solidFill>
              </a:rPr>
              <a:t>Copyright © </a:t>
            </a:r>
            <a:r>
              <a:rPr lang="en-US" sz="850" dirty="0">
                <a:solidFill>
                  <a:srgbClr val="FFFFFF"/>
                </a:solidFill>
              </a:rPr>
              <a:t>2016,</a:t>
            </a:r>
            <a:r>
              <a:rPr sz="850" dirty="0">
                <a:solidFill>
                  <a:srgbClr val="FFFFFF"/>
                </a:solidFill>
              </a:rPr>
              <a:t> </a:t>
            </a:r>
            <a:r>
              <a:rPr sz="850" dirty="0">
                <a:solidFill>
                  <a:srgbClr val="FFFFFF"/>
                </a:solidFill>
              </a:rPr>
              <a:t>Oracle and/or its affiliates. All rights reserved.  </a:t>
            </a:r>
            <a:r>
              <a:rPr sz="850" dirty="0">
                <a:solidFill>
                  <a:srgbClr val="FFFFFF"/>
                </a:solidFill>
              </a:rPr>
              <a:t>|</a:t>
            </a:r>
            <a:endParaRPr sz="850" dirty="0">
              <a:solidFill>
                <a:srgbClr val="FFFFFF"/>
              </a:solidFill>
            </a:endParaRPr>
          </a:p>
        </p:txBody>
      </p:sp>
      <p:pic>
        <p:nvPicPr>
          <p:cNvPr id="11" name="Picture 10" descr="Oracle logo in white on red staging background" title="Oracle red badge logo"/>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30490" y="6263640"/>
            <a:ext cx="1625561" cy="594360"/>
          </a:xfrm>
          <a:prstGeom prst="rect">
            <a:avLst/>
          </a:prstGeom>
        </p:spPr>
      </p:pic>
    </p:spTree>
    <p:extLst>
      <p:ext uri="{BB962C8B-B14F-4D97-AF65-F5344CB8AC3E}">
        <p14:creationId xmlns:p14="http://schemas.microsoft.com/office/powerpoint/2010/main" val="1810086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4.xml><?xml version="1.0" encoding="utf-8"?>
<p:sldLayout xmlns:a="http://schemas.openxmlformats.org/drawingml/2006/main" xmlns:r="http://schemas.openxmlformats.org/officeDocument/2006/relationships" xmlns:p="http://schemas.openxmlformats.org/presentationml/2006/main" showMasterSp="0" preserve="1">
  <p:cSld name="Title Slide with Picture and Log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2" name="Rectangle 21" descr="Full slide 4-color photo can be inserted here. Customer/Partner and secondary logo can be included" title="Title Slide with Picture and customer/partner logo"/>
          <p:cNvSpPr/>
          <p:nvPr/>
        </p:nvSpPr>
        <p:spPr bwMode="hidden">
          <a:xfrm>
            <a:off x="1" y="451"/>
            <a:ext cx="12192000" cy="6858000"/>
          </a:xfrm>
          <a:prstGeom prst="rect">
            <a:avLst/>
          </a:prstGeom>
          <a:solidFill>
            <a:srgbClr val="46575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dirty="0">
              <a:solidFill>
                <a:srgbClr val="FFFFFF"/>
              </a:solidFill>
            </a:endParaRPr>
          </a:p>
        </p:txBody>
      </p:sp>
      <p:sp>
        <p:nvSpPr>
          <p:cNvPr id="2" name="Title 1"/>
          <p:cNvSpPr>
            <a:spLocks noGrp="1"/>
          </p:cNvSpPr>
          <p:nvPr>
            <p:ph type="ctrTitle"/>
          </p:nvPr>
        </p:nvSpPr>
        <p:spPr>
          <a:xfrm>
            <a:off x="531952" y="739776"/>
            <a:ext cx="9146382" cy="1470025"/>
          </a:xfrm>
        </p:spPr>
        <p:txBody>
          <a:bodyPr/>
          <a:lstStyle>
            <a:lvl1pPr>
              <a:lnSpc>
                <a:spcPct val="80000"/>
              </a:lnSpc>
              <a:defRPr sz="4800"/>
            </a:lvl1pPr>
          </a:lstStyle>
          <a:p>
            <a:r>
              <a:rPr lang="en-US" smtClean="0"/>
              <a:t>Click to edit Master title style</a:t>
            </a:r>
            <a:endParaRPr/>
          </a:p>
        </p:txBody>
      </p:sp>
      <p:sp>
        <p:nvSpPr>
          <p:cNvPr id="3" name="Subtitle 2"/>
          <p:cNvSpPr>
            <a:spLocks noGrp="1"/>
          </p:cNvSpPr>
          <p:nvPr>
            <p:ph type="subTitle" idx="1"/>
          </p:nvPr>
        </p:nvSpPr>
        <p:spPr>
          <a:xfrm>
            <a:off x="531900" y="2286000"/>
            <a:ext cx="9146382"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sp>
        <p:nvSpPr>
          <p:cNvPr id="4" name="Date Placeholder 3"/>
          <p:cNvSpPr>
            <a:spLocks noGrp="1"/>
          </p:cNvSpPr>
          <p:nvPr>
            <p:ph type="dt" sz="half" idx="10"/>
          </p:nvPr>
        </p:nvSpPr>
        <p:spPr/>
        <p:txBody>
          <a:bodyPr/>
          <a:lstStyle>
            <a:lvl1pPr>
              <a:defRPr>
                <a:solidFill>
                  <a:schemeClr val="tx1"/>
                </a:solidFill>
              </a:defRPr>
            </a:lvl1pPr>
          </a:lstStyle>
          <a:p>
            <a:fld id="{FE9D4F83-0EF6-4A4D-9FC0-F03FA2077ACD}" type="datetime1">
              <a:rPr lang="en-US" smtClean="0">
                <a:solidFill>
                  <a:srgbClr val="FFFFFF"/>
                </a:solidFill>
              </a:rPr>
              <a:pPr/>
              <a:t>9/2/2016</a:t>
            </a:fld>
            <a:endParaRPr lang="en-US" dirty="0">
              <a:solidFill>
                <a:srgbClr val="FFFFFF"/>
              </a:solidFill>
            </a:endParaRPr>
          </a:p>
        </p:txBody>
      </p:sp>
      <p:sp>
        <p:nvSpPr>
          <p:cNvPr id="5" name="Footer Placeholder 4"/>
          <p:cNvSpPr>
            <a:spLocks noGrp="1"/>
          </p:cNvSpPr>
          <p:nvPr>
            <p:ph type="ftr" sz="quarter" idx="11"/>
          </p:nvPr>
        </p:nvSpPr>
        <p:spPr/>
        <p:txBody>
          <a:bodyPr/>
          <a:lstStyle>
            <a:lvl1pPr>
              <a:defRPr>
                <a:solidFill>
                  <a:schemeClr val="tx1"/>
                </a:solidFill>
              </a:defRPr>
            </a:lvl1pPr>
          </a:lstStyle>
          <a:p>
            <a:r>
              <a:rPr lang="en-US" smtClean="0">
                <a:solidFill>
                  <a:srgbClr val="FFFFFF"/>
                </a:solidFill>
              </a:rPr>
              <a:t>Confidential – Oracle Internal/Restricted/Highly Restricted</a:t>
            </a:r>
            <a:endParaRPr lang="en-US" dirty="0">
              <a:solidFill>
                <a:srgbClr val="FFFFFF"/>
              </a:solidFill>
            </a:endParaRPr>
          </a:p>
        </p:txBody>
      </p:sp>
      <p:sp>
        <p:nvSpPr>
          <p:cNvPr id="13" name="Text Placeholder 12"/>
          <p:cNvSpPr>
            <a:spLocks noGrp="1"/>
          </p:cNvSpPr>
          <p:nvPr>
            <p:ph type="body" sz="quarter" idx="13" hasCustomPrompt="1"/>
          </p:nvPr>
        </p:nvSpPr>
        <p:spPr>
          <a:xfrm>
            <a:off x="531952" y="3429452"/>
            <a:ext cx="9146382"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
        <p:nvSpPr>
          <p:cNvPr id="12" name="Rectangle 11"/>
          <p:cNvSpPr/>
          <p:nvPr/>
        </p:nvSpPr>
        <p:spPr bwMode="white">
          <a:xfrm>
            <a:off x="9830772" y="0"/>
            <a:ext cx="1829276"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dirty="0">
              <a:solidFill>
                <a:srgbClr val="FFFFFF"/>
              </a:solidFill>
            </a:endParaRPr>
          </a:p>
        </p:txBody>
      </p:sp>
      <p:sp>
        <p:nvSpPr>
          <p:cNvPr id="21" name="Text Placeholder 12"/>
          <p:cNvSpPr>
            <a:spLocks noGrp="1"/>
          </p:cNvSpPr>
          <p:nvPr>
            <p:ph type="body" sz="quarter" idx="15" hasCustomPrompt="1"/>
          </p:nvPr>
        </p:nvSpPr>
        <p:spPr>
          <a:xfrm>
            <a:off x="9906992" y="228600"/>
            <a:ext cx="1676837" cy="228600"/>
          </a:xfrm>
        </p:spPr>
        <p:txBody>
          <a:bodyPr anchor="b">
            <a:normAutofit/>
          </a:bodyPr>
          <a:lstStyle>
            <a:lvl1pPr marL="1588" indent="0" algn="ctr">
              <a:spcBef>
                <a:spcPts val="0"/>
              </a:spcBef>
              <a:buFontTx/>
              <a:buNone/>
              <a:defRPr sz="1400" baseline="0">
                <a:solidFill>
                  <a:schemeClr val="bg1"/>
                </a:solidFill>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a:t>Click to add text</a:t>
            </a:r>
          </a:p>
        </p:txBody>
      </p:sp>
      <p:sp>
        <p:nvSpPr>
          <p:cNvPr id="16" name="TextBox 15"/>
          <p:cNvSpPr txBox="1"/>
          <p:nvPr userDrawn="1"/>
        </p:nvSpPr>
        <p:spPr>
          <a:xfrm>
            <a:off x="5378072" y="6556248"/>
            <a:ext cx="3201234" cy="182880"/>
          </a:xfrm>
          <a:prstGeom prst="rect">
            <a:avLst/>
          </a:prstGeom>
          <a:noFill/>
        </p:spPr>
        <p:txBody>
          <a:bodyPr vert="horz" wrap="none" lIns="0" tIns="0" rIns="0" bIns="0" rtlCol="0" anchor="ctr" anchorCtr="0">
            <a:noAutofit/>
          </a:bodyPr>
          <a:lstStyle/>
          <a:p>
            <a:pPr algn="r"/>
            <a:r>
              <a:rPr sz="850" dirty="0">
                <a:solidFill>
                  <a:srgbClr val="FFFFFF"/>
                </a:solidFill>
              </a:rPr>
              <a:t>Copyright © </a:t>
            </a:r>
            <a:r>
              <a:rPr lang="en-US" sz="850" dirty="0">
                <a:solidFill>
                  <a:srgbClr val="FFFFFF"/>
                </a:solidFill>
              </a:rPr>
              <a:t>2016,</a:t>
            </a:r>
            <a:r>
              <a:rPr sz="850" dirty="0">
                <a:solidFill>
                  <a:srgbClr val="FFFFFF"/>
                </a:solidFill>
              </a:rPr>
              <a:t> </a:t>
            </a:r>
            <a:r>
              <a:rPr sz="850" dirty="0">
                <a:solidFill>
                  <a:srgbClr val="FFFFFF"/>
                </a:solidFill>
              </a:rPr>
              <a:t>Oracle and/or its affiliates. All rights reserved.  </a:t>
            </a:r>
            <a:r>
              <a:rPr sz="850" dirty="0">
                <a:solidFill>
                  <a:srgbClr val="FFFFFF"/>
                </a:solidFill>
              </a:rPr>
              <a:t>|</a:t>
            </a:r>
            <a:endParaRPr sz="850" dirty="0">
              <a:solidFill>
                <a:srgbClr val="FFFFFF"/>
              </a:solidFill>
            </a:endParaRPr>
          </a:p>
        </p:txBody>
      </p:sp>
      <p:pic>
        <p:nvPicPr>
          <p:cNvPr id="15" name="Picture 14" descr="Oracle logo in white on red staging background" title="Oracle red badge logo"/>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30490" y="6263640"/>
            <a:ext cx="1625561" cy="594360"/>
          </a:xfrm>
          <a:prstGeom prst="rect">
            <a:avLst/>
          </a:prstGeom>
        </p:spPr>
      </p:pic>
    </p:spTree>
    <p:extLst>
      <p:ext uri="{BB962C8B-B14F-4D97-AF65-F5344CB8AC3E}">
        <p14:creationId xmlns:p14="http://schemas.microsoft.com/office/powerpoint/2010/main" val="29644869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5.xml><?xml version="1.0" encoding="utf-8"?>
<p:sldLayout xmlns:a="http://schemas.openxmlformats.org/drawingml/2006/main" xmlns:r="http://schemas.openxmlformats.org/officeDocument/2006/relationships" xmlns:p="http://schemas.openxmlformats.org/presentationml/2006/main" showMasterSp="0" preserve="1">
  <p:cSld name="Title Slide with Picture and 2 Logo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2" name="Rectangle 21" descr="Full slide 4-color photo can be inserted here. Customer/Partner and secondary logo can be included" title="Title Slide with Picture and customer/partner logo"/>
          <p:cNvSpPr/>
          <p:nvPr/>
        </p:nvSpPr>
        <p:spPr bwMode="hidden">
          <a:xfrm>
            <a:off x="1" y="0"/>
            <a:ext cx="12192000" cy="6858000"/>
          </a:xfrm>
          <a:prstGeom prst="rect">
            <a:avLst/>
          </a:prstGeom>
          <a:solidFill>
            <a:srgbClr val="46575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dirty="0">
              <a:solidFill>
                <a:srgbClr val="FFFFFF"/>
              </a:solidFill>
            </a:endParaRPr>
          </a:p>
        </p:txBody>
      </p:sp>
      <p:sp>
        <p:nvSpPr>
          <p:cNvPr id="2" name="Title 1"/>
          <p:cNvSpPr>
            <a:spLocks noGrp="1"/>
          </p:cNvSpPr>
          <p:nvPr>
            <p:ph type="ctrTitle"/>
          </p:nvPr>
        </p:nvSpPr>
        <p:spPr>
          <a:xfrm>
            <a:off x="531952" y="739776"/>
            <a:ext cx="9146382" cy="1470025"/>
          </a:xfrm>
        </p:spPr>
        <p:txBody>
          <a:bodyPr/>
          <a:lstStyle>
            <a:lvl1pPr>
              <a:lnSpc>
                <a:spcPct val="80000"/>
              </a:lnSpc>
              <a:defRPr sz="4800"/>
            </a:lvl1pPr>
          </a:lstStyle>
          <a:p>
            <a:r>
              <a:rPr lang="en-US" smtClean="0"/>
              <a:t>Click to edit Master title style</a:t>
            </a:r>
            <a:endParaRPr/>
          </a:p>
        </p:txBody>
      </p:sp>
      <p:sp>
        <p:nvSpPr>
          <p:cNvPr id="3" name="Subtitle 2"/>
          <p:cNvSpPr>
            <a:spLocks noGrp="1"/>
          </p:cNvSpPr>
          <p:nvPr>
            <p:ph type="subTitle" idx="1"/>
          </p:nvPr>
        </p:nvSpPr>
        <p:spPr>
          <a:xfrm>
            <a:off x="531900" y="2286000"/>
            <a:ext cx="9146382"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sp>
        <p:nvSpPr>
          <p:cNvPr id="4" name="Date Placeholder 3"/>
          <p:cNvSpPr>
            <a:spLocks noGrp="1"/>
          </p:cNvSpPr>
          <p:nvPr>
            <p:ph type="dt" sz="half" idx="10"/>
          </p:nvPr>
        </p:nvSpPr>
        <p:spPr/>
        <p:txBody>
          <a:bodyPr/>
          <a:lstStyle>
            <a:lvl1pPr>
              <a:defRPr>
                <a:solidFill>
                  <a:schemeClr val="tx1"/>
                </a:solidFill>
              </a:defRPr>
            </a:lvl1pPr>
          </a:lstStyle>
          <a:p>
            <a:fld id="{5190EDF2-7744-3443-B3CB-57655E386FA4}" type="datetime1">
              <a:rPr lang="en-US" smtClean="0">
                <a:solidFill>
                  <a:srgbClr val="FFFFFF"/>
                </a:solidFill>
              </a:rPr>
              <a:pPr/>
              <a:t>9/2/2016</a:t>
            </a:fld>
            <a:endParaRPr lang="en-US" dirty="0">
              <a:solidFill>
                <a:srgbClr val="FFFFFF"/>
              </a:solidFill>
            </a:endParaRPr>
          </a:p>
        </p:txBody>
      </p:sp>
      <p:sp>
        <p:nvSpPr>
          <p:cNvPr id="5" name="Footer Placeholder 4"/>
          <p:cNvSpPr>
            <a:spLocks noGrp="1"/>
          </p:cNvSpPr>
          <p:nvPr>
            <p:ph type="ftr" sz="quarter" idx="11"/>
          </p:nvPr>
        </p:nvSpPr>
        <p:spPr/>
        <p:txBody>
          <a:bodyPr/>
          <a:lstStyle>
            <a:lvl1pPr>
              <a:defRPr>
                <a:solidFill>
                  <a:schemeClr val="tx1"/>
                </a:solidFill>
              </a:defRPr>
            </a:lvl1pPr>
          </a:lstStyle>
          <a:p>
            <a:r>
              <a:rPr lang="en-US" smtClean="0">
                <a:solidFill>
                  <a:srgbClr val="FFFFFF"/>
                </a:solidFill>
              </a:rPr>
              <a:t>Confidential – Oracle Internal/Restricted/Highly Restricted</a:t>
            </a:r>
            <a:endParaRPr lang="en-US" dirty="0">
              <a:solidFill>
                <a:srgbClr val="FFFFFF"/>
              </a:solidFill>
            </a:endParaRPr>
          </a:p>
        </p:txBody>
      </p:sp>
      <p:sp>
        <p:nvSpPr>
          <p:cNvPr id="13" name="Text Placeholder 12"/>
          <p:cNvSpPr>
            <a:spLocks noGrp="1"/>
          </p:cNvSpPr>
          <p:nvPr>
            <p:ph type="body" sz="quarter" idx="13" hasCustomPrompt="1"/>
          </p:nvPr>
        </p:nvSpPr>
        <p:spPr>
          <a:xfrm>
            <a:off x="531952" y="3429452"/>
            <a:ext cx="9146382"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
        <p:nvSpPr>
          <p:cNvPr id="12" name="Rectangle 11"/>
          <p:cNvSpPr/>
          <p:nvPr/>
        </p:nvSpPr>
        <p:spPr bwMode="white">
          <a:xfrm>
            <a:off x="9830772" y="0"/>
            <a:ext cx="1829276"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dirty="0">
              <a:solidFill>
                <a:srgbClr val="FFFFFF"/>
              </a:solidFill>
            </a:endParaRPr>
          </a:p>
        </p:txBody>
      </p:sp>
      <p:sp>
        <p:nvSpPr>
          <p:cNvPr id="21" name="Text Placeholder 12"/>
          <p:cNvSpPr>
            <a:spLocks noGrp="1"/>
          </p:cNvSpPr>
          <p:nvPr>
            <p:ph type="body" sz="quarter" idx="15" hasCustomPrompt="1"/>
          </p:nvPr>
        </p:nvSpPr>
        <p:spPr>
          <a:xfrm>
            <a:off x="9906992" y="228600"/>
            <a:ext cx="1676837" cy="228600"/>
          </a:xfrm>
        </p:spPr>
        <p:txBody>
          <a:bodyPr anchor="b">
            <a:normAutofit/>
          </a:bodyPr>
          <a:lstStyle>
            <a:lvl1pPr marL="1588" indent="0" algn="ctr">
              <a:spcBef>
                <a:spcPts val="0"/>
              </a:spcBef>
              <a:buFontTx/>
              <a:buNone/>
              <a:defRPr sz="1400" baseline="0">
                <a:solidFill>
                  <a:schemeClr val="bg1"/>
                </a:solidFill>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a:t>Click to add text</a:t>
            </a:r>
          </a:p>
        </p:txBody>
      </p:sp>
      <p:sp>
        <p:nvSpPr>
          <p:cNvPr id="15" name="Rectangle 14"/>
          <p:cNvSpPr/>
          <p:nvPr userDrawn="1"/>
        </p:nvSpPr>
        <p:spPr>
          <a:xfrm>
            <a:off x="9826002" y="5409983"/>
            <a:ext cx="1829276" cy="850392"/>
          </a:xfrm>
          <a:prstGeom prst="rect">
            <a:avLst/>
          </a:prstGeom>
          <a:solidFill>
            <a:schemeClr val="tx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800">
              <a:solidFill>
                <a:srgbClr val="FFFFFF"/>
              </a:solidFill>
            </a:endParaRPr>
          </a:p>
        </p:txBody>
      </p:sp>
      <p:sp>
        <p:nvSpPr>
          <p:cNvPr id="17" name="TextBox 16"/>
          <p:cNvSpPr txBox="1"/>
          <p:nvPr userDrawn="1"/>
        </p:nvSpPr>
        <p:spPr>
          <a:xfrm>
            <a:off x="5378072" y="6556248"/>
            <a:ext cx="3201234" cy="182880"/>
          </a:xfrm>
          <a:prstGeom prst="rect">
            <a:avLst/>
          </a:prstGeom>
          <a:noFill/>
        </p:spPr>
        <p:txBody>
          <a:bodyPr vert="horz" wrap="none" lIns="0" tIns="0" rIns="0" bIns="0" rtlCol="0" anchor="ctr" anchorCtr="0">
            <a:noAutofit/>
          </a:bodyPr>
          <a:lstStyle/>
          <a:p>
            <a:pPr algn="r"/>
            <a:r>
              <a:rPr sz="850" dirty="0">
                <a:solidFill>
                  <a:srgbClr val="FFFFFF"/>
                </a:solidFill>
              </a:rPr>
              <a:t>Copyright © </a:t>
            </a:r>
            <a:r>
              <a:rPr lang="en-US" sz="850" dirty="0">
                <a:solidFill>
                  <a:srgbClr val="FFFFFF"/>
                </a:solidFill>
              </a:rPr>
              <a:t>2016,</a:t>
            </a:r>
            <a:r>
              <a:rPr sz="850" dirty="0">
                <a:solidFill>
                  <a:srgbClr val="FFFFFF"/>
                </a:solidFill>
              </a:rPr>
              <a:t> </a:t>
            </a:r>
            <a:r>
              <a:rPr sz="850" dirty="0">
                <a:solidFill>
                  <a:srgbClr val="FFFFFF"/>
                </a:solidFill>
              </a:rPr>
              <a:t>Oracle and/or its affiliates. All rights reserved.  </a:t>
            </a:r>
            <a:r>
              <a:rPr sz="850" dirty="0">
                <a:solidFill>
                  <a:srgbClr val="FFFFFF"/>
                </a:solidFill>
              </a:rPr>
              <a:t>|</a:t>
            </a:r>
            <a:endParaRPr sz="850" dirty="0">
              <a:solidFill>
                <a:srgbClr val="FFFFFF"/>
              </a:solidFill>
            </a:endParaRPr>
          </a:p>
        </p:txBody>
      </p:sp>
      <p:pic>
        <p:nvPicPr>
          <p:cNvPr id="16" name="Picture 15" descr="Oracle logo in white on red staging background" title="Oracle red badge logo"/>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30490" y="6263640"/>
            <a:ext cx="1625561" cy="594360"/>
          </a:xfrm>
          <a:prstGeom prst="rect">
            <a:avLst/>
          </a:prstGeom>
        </p:spPr>
      </p:pic>
    </p:spTree>
    <p:extLst>
      <p:ext uri="{BB962C8B-B14F-4D97-AF65-F5344CB8AC3E}">
        <p14:creationId xmlns:p14="http://schemas.microsoft.com/office/powerpoint/2010/main" val="1062941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dirty="0"/>
          </a:p>
        </p:txBody>
      </p:sp>
      <p:sp>
        <p:nvSpPr>
          <p:cNvPr id="3" name="Content Placeholder 2"/>
          <p:cNvSpPr>
            <a:spLocks noGrp="1"/>
          </p:cNvSpPr>
          <p:nvPr>
            <p:ph idx="1"/>
          </p:nvPr>
        </p:nvSpPr>
        <p:spPr>
          <a:xfrm>
            <a:off x="531289" y="1524001"/>
            <a:ext cx="11129420" cy="4419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p>
            <a:fld id="{68926090-F7DD-7C47-A7A5-57C7ADACE0E5}" type="datetime1">
              <a:rPr lang="en-US" smtClean="0">
                <a:solidFill>
                  <a:srgbClr val="58595B"/>
                </a:solidFill>
              </a:rPr>
              <a:pPr/>
              <a:t>9/2/2016</a:t>
            </a:fld>
            <a:endParaRPr dirty="0">
              <a:solidFill>
                <a:srgbClr val="58595B"/>
              </a:solidFill>
            </a:endParaRPr>
          </a:p>
        </p:txBody>
      </p:sp>
      <p:sp>
        <p:nvSpPr>
          <p:cNvPr id="5" name="Footer Placeholder 4"/>
          <p:cNvSpPr>
            <a:spLocks noGrp="1"/>
          </p:cNvSpPr>
          <p:nvPr>
            <p:ph type="ftr" sz="quarter" idx="11"/>
          </p:nvPr>
        </p:nvSpPr>
        <p:spPr/>
        <p:txBody>
          <a:bodyPr/>
          <a:lstStyle/>
          <a:p>
            <a:r>
              <a:rPr lang="en-US" smtClean="0">
                <a:solidFill>
                  <a:srgbClr val="58595B"/>
                </a:solidFill>
              </a:rPr>
              <a:t>Confidential – Oracle Internal/Restricted/Highly Restricted</a:t>
            </a:r>
            <a:endParaRPr dirty="0">
              <a:solidFill>
                <a:srgbClr val="58595B"/>
              </a:solidFill>
            </a:endParaRPr>
          </a:p>
        </p:txBody>
      </p:sp>
      <p:sp>
        <p:nvSpPr>
          <p:cNvPr id="6" name="Slide Number Placeholder 5"/>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Tree>
    <p:extLst>
      <p:ext uri="{BB962C8B-B14F-4D97-AF65-F5344CB8AC3E}">
        <p14:creationId xmlns:p14="http://schemas.microsoft.com/office/powerpoint/2010/main" val="40252418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dirty="0"/>
          </a:p>
        </p:txBody>
      </p:sp>
      <p:sp>
        <p:nvSpPr>
          <p:cNvPr id="3" name="Content Placeholder 2"/>
          <p:cNvSpPr>
            <a:spLocks noGrp="1"/>
          </p:cNvSpPr>
          <p:nvPr>
            <p:ph idx="1"/>
          </p:nvPr>
        </p:nvSpPr>
        <p:spPr>
          <a:xfrm>
            <a:off x="531289" y="1981200"/>
            <a:ext cx="11129420" cy="3962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p>
            <a:fld id="{6996FA26-999E-144A-B9D6-0275E6EB9A15}" type="datetime1">
              <a:rPr lang="en-US" smtClean="0">
                <a:solidFill>
                  <a:srgbClr val="58595B"/>
                </a:solidFill>
              </a:rPr>
              <a:pPr/>
              <a:t>9/2/2016</a:t>
            </a:fld>
            <a:endParaRPr dirty="0">
              <a:solidFill>
                <a:srgbClr val="58595B"/>
              </a:solidFill>
            </a:endParaRPr>
          </a:p>
        </p:txBody>
      </p:sp>
      <p:sp>
        <p:nvSpPr>
          <p:cNvPr id="5" name="Footer Placeholder 4"/>
          <p:cNvSpPr>
            <a:spLocks noGrp="1"/>
          </p:cNvSpPr>
          <p:nvPr>
            <p:ph type="ftr" sz="quarter" idx="11"/>
          </p:nvPr>
        </p:nvSpPr>
        <p:spPr/>
        <p:txBody>
          <a:bodyPr/>
          <a:lstStyle/>
          <a:p>
            <a:r>
              <a:rPr lang="en-US" smtClean="0">
                <a:solidFill>
                  <a:srgbClr val="58595B"/>
                </a:solidFill>
              </a:rPr>
              <a:t>Confidential – Oracle Internal/Restricted/Highly Restricted</a:t>
            </a:r>
            <a:endParaRPr dirty="0">
              <a:solidFill>
                <a:srgbClr val="58595B"/>
              </a:solidFill>
            </a:endParaRPr>
          </a:p>
        </p:txBody>
      </p:sp>
      <p:sp>
        <p:nvSpPr>
          <p:cNvPr id="6" name="Slide Number Placeholder 5"/>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
        <p:nvSpPr>
          <p:cNvPr id="7" name="Text Placeholder 12"/>
          <p:cNvSpPr>
            <a:spLocks noGrp="1"/>
          </p:cNvSpPr>
          <p:nvPr>
            <p:ph type="body" sz="quarter" idx="13" hasCustomPrompt="1"/>
          </p:nvPr>
        </p:nvSpPr>
        <p:spPr>
          <a:xfrm>
            <a:off x="531952" y="1373742"/>
            <a:ext cx="11128097" cy="343299"/>
          </a:xfr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subtitle</a:t>
            </a:r>
          </a:p>
        </p:txBody>
      </p:sp>
    </p:spTree>
    <p:extLst>
      <p:ext uri="{BB962C8B-B14F-4D97-AF65-F5344CB8AC3E}">
        <p14:creationId xmlns:p14="http://schemas.microsoft.com/office/powerpoint/2010/main" val="2395907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p:cSld name="Program Agend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dirty="0"/>
          </a:p>
        </p:txBody>
      </p:sp>
      <p:sp>
        <p:nvSpPr>
          <p:cNvPr id="4" name="Date Placeholder 3"/>
          <p:cNvSpPr>
            <a:spLocks noGrp="1"/>
          </p:cNvSpPr>
          <p:nvPr>
            <p:ph type="dt" sz="half" idx="10"/>
          </p:nvPr>
        </p:nvSpPr>
        <p:spPr/>
        <p:txBody>
          <a:bodyPr/>
          <a:lstStyle/>
          <a:p>
            <a:fld id="{C154D1DD-7A94-3A44-A2B9-66FA7B1686B1}" type="datetime1">
              <a:rPr lang="en-US" smtClean="0">
                <a:solidFill>
                  <a:srgbClr val="58595B"/>
                </a:solidFill>
              </a:rPr>
              <a:pPr/>
              <a:t>9/2/2016</a:t>
            </a:fld>
            <a:endParaRPr dirty="0">
              <a:solidFill>
                <a:srgbClr val="58595B"/>
              </a:solidFill>
            </a:endParaRPr>
          </a:p>
        </p:txBody>
      </p:sp>
      <p:sp>
        <p:nvSpPr>
          <p:cNvPr id="5" name="Footer Placeholder 4"/>
          <p:cNvSpPr>
            <a:spLocks noGrp="1"/>
          </p:cNvSpPr>
          <p:nvPr>
            <p:ph type="ftr" sz="quarter" idx="11"/>
          </p:nvPr>
        </p:nvSpPr>
        <p:spPr/>
        <p:txBody>
          <a:bodyPr/>
          <a:lstStyle/>
          <a:p>
            <a:r>
              <a:rPr lang="en-US" smtClean="0">
                <a:solidFill>
                  <a:srgbClr val="58595B"/>
                </a:solidFill>
              </a:rPr>
              <a:t>Confidential – Oracle Internal/Restricted/Highly Restricted</a:t>
            </a:r>
            <a:endParaRPr dirty="0">
              <a:solidFill>
                <a:srgbClr val="58595B"/>
              </a:solidFill>
            </a:endParaRPr>
          </a:p>
        </p:txBody>
      </p:sp>
      <p:sp>
        <p:nvSpPr>
          <p:cNvPr id="6" name="Slide Number Placeholder 5"/>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
        <p:nvSpPr>
          <p:cNvPr id="8" name="Text Placeholder 7"/>
          <p:cNvSpPr>
            <a:spLocks noGrp="1"/>
          </p:cNvSpPr>
          <p:nvPr>
            <p:ph type="body" sz="quarter" idx="13"/>
          </p:nvPr>
        </p:nvSpPr>
        <p:spPr>
          <a:xfrm>
            <a:off x="2796659" y="1981199"/>
            <a:ext cx="8863390" cy="3962401"/>
          </a:xfrm>
        </p:spPr>
        <p:txBody>
          <a:bodyPr>
            <a:noAutofit/>
          </a:bodyPr>
          <a:lstStyle>
            <a:lvl1pPr marL="1588" indent="0">
              <a:spcBef>
                <a:spcPts val="2400"/>
              </a:spcBef>
              <a:buNone/>
              <a:defRPr sz="2800"/>
            </a:lvl1pPr>
            <a:lvl2pPr marL="1588" indent="0">
              <a:spcBef>
                <a:spcPts val="2400"/>
              </a:spcBef>
              <a:buNone/>
              <a:defRPr sz="2800"/>
            </a:lvl2pPr>
            <a:lvl3pPr marL="1588" indent="0">
              <a:spcBef>
                <a:spcPts val="2400"/>
              </a:spcBef>
              <a:buNone/>
              <a:defRPr sz="2800"/>
            </a:lvl3pPr>
            <a:lvl4pPr marL="1588" indent="0">
              <a:spcBef>
                <a:spcPts val="2400"/>
              </a:spcBef>
              <a:buNone/>
              <a:defRPr sz="2800"/>
            </a:lvl4pPr>
            <a:lvl5pPr marL="1588" indent="0">
              <a:spcBef>
                <a:spcPts val="2400"/>
              </a:spcBef>
              <a:buNone/>
              <a:defRPr sz="2800"/>
            </a:lvl5pPr>
            <a:lvl6pPr marL="1588" indent="0">
              <a:spcBef>
                <a:spcPts val="2400"/>
              </a:spcBef>
              <a:buNone/>
              <a:defRPr sz="2800"/>
            </a:lvl6pPr>
            <a:lvl7pPr marL="1588" indent="0">
              <a:spcBef>
                <a:spcPts val="2400"/>
              </a:spcBef>
              <a:buNone/>
              <a:defRPr sz="2800"/>
            </a:lvl7pPr>
            <a:lvl8pPr marL="1588" indent="0">
              <a:spcBef>
                <a:spcPts val="2400"/>
              </a:spcBef>
              <a:buNone/>
              <a:defRPr sz="2800"/>
            </a:lvl8pPr>
            <a:lvl9pPr marL="1588" indent="0">
              <a:spcBef>
                <a:spcPts val="2400"/>
              </a:spcBef>
              <a:buNone/>
              <a:defRPr sz="2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Tree>
    <p:extLst>
      <p:ext uri="{BB962C8B-B14F-4D97-AF65-F5344CB8AC3E}">
        <p14:creationId xmlns:p14="http://schemas.microsoft.com/office/powerpoint/2010/main" val="3082267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9.xml><?xml version="1.0" encoding="utf-8"?>
<p:sldLayout xmlns:a="http://schemas.openxmlformats.org/drawingml/2006/main" xmlns:r="http://schemas.openxmlformats.org/officeDocument/2006/relationships" xmlns:p="http://schemas.openxmlformats.org/presentationml/2006/main" showMasterSp="0" preserve="1" userDrawn="1">
  <p:cSld name="Custom Section Header with Picture and Proclama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7" name="Group 6"/>
          <p:cNvGrpSpPr/>
          <p:nvPr/>
        </p:nvGrpSpPr>
        <p:grpSpPr bwMode="gray">
          <a:xfrm>
            <a:off x="-286" y="0"/>
            <a:ext cx="12192574" cy="6858000"/>
            <a:chOff x="-287" y="0"/>
            <a:chExt cx="12189399" cy="6858000"/>
          </a:xfrm>
          <a:solidFill>
            <a:srgbClr val="D8E1E6"/>
          </a:solidFill>
        </p:grpSpPr>
        <p:sp>
          <p:nvSpPr>
            <p:cNvPr id="9" name="Rectangle 8"/>
            <p:cNvSpPr/>
            <p:nvPr/>
          </p:nvSpPr>
          <p:spPr bwMode="gray">
            <a:xfrm>
              <a:off x="-287" y="0"/>
              <a:ext cx="193962" cy="685214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800" dirty="0">
                <a:solidFill>
                  <a:srgbClr val="FFFFFF"/>
                </a:solidFill>
              </a:endParaRPr>
            </a:p>
          </p:txBody>
        </p:sp>
        <p:sp>
          <p:nvSpPr>
            <p:cNvPr id="10" name="Rectangle 9"/>
            <p:cNvSpPr/>
            <p:nvPr/>
          </p:nvSpPr>
          <p:spPr bwMode="gray">
            <a:xfrm>
              <a:off x="11995151" y="5854"/>
              <a:ext cx="193960" cy="685214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800" dirty="0">
                <a:solidFill>
                  <a:srgbClr val="FFFFFF"/>
                </a:solidFill>
              </a:endParaRPr>
            </a:p>
          </p:txBody>
        </p:sp>
        <p:sp>
          <p:nvSpPr>
            <p:cNvPr id="11" name="Rectangle 10"/>
            <p:cNvSpPr/>
            <p:nvPr/>
          </p:nvSpPr>
          <p:spPr bwMode="gray">
            <a:xfrm>
              <a:off x="-286"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800" dirty="0">
                <a:solidFill>
                  <a:srgbClr val="FFFFFF"/>
                </a:solidFill>
              </a:endParaRPr>
            </a:p>
          </p:txBody>
        </p:sp>
        <p:sp>
          <p:nvSpPr>
            <p:cNvPr id="12" name="Rectangle 11"/>
            <p:cNvSpPr/>
            <p:nvPr/>
          </p:nvSpPr>
          <p:spPr bwMode="gray">
            <a:xfrm>
              <a:off x="-286"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800" dirty="0">
                <a:solidFill>
                  <a:srgbClr val="FFFFFF"/>
                </a:solidFill>
              </a:endParaRPr>
            </a:p>
          </p:txBody>
        </p:sp>
      </p:grpSp>
      <p:sp>
        <p:nvSpPr>
          <p:cNvPr id="4" name="Date Placeholder 3"/>
          <p:cNvSpPr>
            <a:spLocks noGrp="1"/>
          </p:cNvSpPr>
          <p:nvPr>
            <p:ph type="dt" sz="half" idx="10"/>
          </p:nvPr>
        </p:nvSpPr>
        <p:spPr/>
        <p:txBody>
          <a:bodyPr/>
          <a:lstStyle>
            <a:lvl1pPr>
              <a:defRPr>
                <a:solidFill>
                  <a:srgbClr val="5F5F5F"/>
                </a:solidFill>
              </a:defRPr>
            </a:lvl1pPr>
          </a:lstStyle>
          <a:p>
            <a:fld id="{5E93B6AA-E2AA-5745-8131-720DFC68D31C}" type="datetime1">
              <a:rPr lang="en-US" smtClean="0"/>
              <a:pPr/>
              <a:t>9/2/2016</a:t>
            </a:fld>
            <a:endParaRPr lang="en-US" dirty="0"/>
          </a:p>
        </p:txBody>
      </p:sp>
      <p:sp>
        <p:nvSpPr>
          <p:cNvPr id="5" name="Footer Placeholder 4"/>
          <p:cNvSpPr>
            <a:spLocks noGrp="1"/>
          </p:cNvSpPr>
          <p:nvPr>
            <p:ph type="ftr" sz="quarter" idx="11"/>
          </p:nvPr>
        </p:nvSpPr>
        <p:spPr/>
        <p:txBody>
          <a:bodyPr/>
          <a:lstStyle>
            <a:lvl1pPr>
              <a:defRPr>
                <a:solidFill>
                  <a:srgbClr val="5F5F5F"/>
                </a:solidFill>
              </a:defRPr>
            </a:lvl1pPr>
          </a:lstStyle>
          <a:p>
            <a:r>
              <a:rPr lang="en-US" smtClean="0"/>
              <a:t>Confidential – Oracle Internal/Restricted/Highly Restricted</a:t>
            </a:r>
            <a:endParaRPr lang="en-US" dirty="0"/>
          </a:p>
        </p:txBody>
      </p:sp>
      <p:sp>
        <p:nvSpPr>
          <p:cNvPr id="6" name="Slide Number Placeholder 5"/>
          <p:cNvSpPr>
            <a:spLocks noGrp="1"/>
          </p:cNvSpPr>
          <p:nvPr>
            <p:ph type="sldNum" sz="quarter" idx="12"/>
          </p:nvPr>
        </p:nvSpPr>
        <p:spPr/>
        <p:txBody>
          <a:bodyPr/>
          <a:lstStyle>
            <a:lvl1pPr>
              <a:defRPr>
                <a:solidFill>
                  <a:srgbClr val="5F5F5F"/>
                </a:solidFill>
              </a:defRPr>
            </a:lvl1pPr>
          </a:lstStyle>
          <a:p>
            <a:fld id="{C51EAA63-D034-42AE-91FA-B13B9518C7BE}" type="slidenum">
              <a:rPr lang="en-US" smtClean="0"/>
              <a:pPr/>
              <a:t>‹#›</a:t>
            </a:fld>
            <a:endParaRPr lang="en-US" dirty="0"/>
          </a:p>
        </p:txBody>
      </p:sp>
      <p:sp>
        <p:nvSpPr>
          <p:cNvPr id="17" name="TextBox 16"/>
          <p:cNvSpPr txBox="1"/>
          <p:nvPr userDrawn="1"/>
        </p:nvSpPr>
        <p:spPr>
          <a:xfrm>
            <a:off x="5378072" y="6556248"/>
            <a:ext cx="3201234" cy="182880"/>
          </a:xfrm>
          <a:prstGeom prst="rect">
            <a:avLst/>
          </a:prstGeom>
          <a:noFill/>
        </p:spPr>
        <p:txBody>
          <a:bodyPr vert="horz" wrap="none" lIns="0" tIns="0" rIns="0" bIns="0" rtlCol="0" anchor="ctr" anchorCtr="0">
            <a:noAutofit/>
          </a:bodyPr>
          <a:lstStyle/>
          <a:p>
            <a:pPr algn="r"/>
            <a:r>
              <a:rPr sz="850" dirty="0">
                <a:solidFill>
                  <a:srgbClr val="5F5F5F"/>
                </a:solidFill>
              </a:rPr>
              <a:t>Copyright © </a:t>
            </a:r>
            <a:r>
              <a:rPr lang="en-US" sz="850" dirty="0">
                <a:solidFill>
                  <a:srgbClr val="5F5F5F"/>
                </a:solidFill>
              </a:rPr>
              <a:t>2016,</a:t>
            </a:r>
            <a:r>
              <a:rPr sz="850" dirty="0">
                <a:solidFill>
                  <a:srgbClr val="5F5F5F"/>
                </a:solidFill>
              </a:rPr>
              <a:t> </a:t>
            </a:r>
            <a:r>
              <a:rPr sz="850" dirty="0">
                <a:solidFill>
                  <a:srgbClr val="5F5F5F"/>
                </a:solidFill>
              </a:rPr>
              <a:t>Oracle and/or its affiliates. All rights reserved.  </a:t>
            </a:r>
            <a:r>
              <a:rPr sz="850" dirty="0">
                <a:solidFill>
                  <a:srgbClr val="5F5F5F"/>
                </a:solidFill>
              </a:rPr>
              <a:t>|</a:t>
            </a:r>
            <a:endParaRPr sz="850" dirty="0">
              <a:solidFill>
                <a:srgbClr val="5F5F5F"/>
              </a:solidFill>
            </a:endParaRPr>
          </a:p>
        </p:txBody>
      </p:sp>
      <p:pic>
        <p:nvPicPr>
          <p:cNvPr id="16" name="Picture 15" descr="Oracle logo in white on red staging background" title="Oracle red badge logo"/>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30490" y="6263640"/>
            <a:ext cx="1625561" cy="594360"/>
          </a:xfrm>
          <a:prstGeom prst="rect">
            <a:avLst/>
          </a:prstGeom>
        </p:spPr>
      </p:pic>
      <p:pic>
        <p:nvPicPr>
          <p:cNvPr id="13" name="Picture 1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56147" y="1"/>
            <a:ext cx="11652759" cy="6556247"/>
          </a:xfrm>
          <a:prstGeom prst="rect">
            <a:avLst/>
          </a:prstGeom>
        </p:spPr>
      </p:pic>
    </p:spTree>
    <p:extLst>
      <p:ext uri="{BB962C8B-B14F-4D97-AF65-F5344CB8AC3E}">
        <p14:creationId xmlns:p14="http://schemas.microsoft.com/office/powerpoint/2010/main" val="12124853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secHead" preserve="1">
  <p:cSld name="Custom Section Header with 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5" name="Rectangle 14" descr="Full bleed 4-color photo can be inserted here" title="Section Header with Picture"/>
          <p:cNvSpPr/>
          <p:nvPr userDrawn="1"/>
        </p:nvSpPr>
        <p:spPr bwMode="hidden">
          <a:xfrm>
            <a:off x="286" y="0"/>
            <a:ext cx="12192000" cy="6858000"/>
          </a:xfrm>
          <a:prstGeom prst="rect">
            <a:avLst/>
          </a:prstGeom>
          <a:solidFill>
            <a:srgbClr val="46575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dirty="0">
              <a:solidFill>
                <a:srgbClr val="FFFFFF"/>
              </a:solidFill>
            </a:endParaRPr>
          </a:p>
        </p:txBody>
      </p:sp>
      <p:pic>
        <p:nvPicPr>
          <p:cNvPr id="18" name="Picture 1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6147" y="219002"/>
            <a:ext cx="11538349" cy="6488631"/>
          </a:xfrm>
          <a:prstGeom prst="rect">
            <a:avLst/>
          </a:prstGeom>
        </p:spPr>
      </p:pic>
      <p:grpSp>
        <p:nvGrpSpPr>
          <p:cNvPr id="7" name="Group 6"/>
          <p:cNvGrpSpPr/>
          <p:nvPr/>
        </p:nvGrpSpPr>
        <p:grpSpPr bwMode="gray">
          <a:xfrm>
            <a:off x="-286" y="0"/>
            <a:ext cx="12192574" cy="6858000"/>
            <a:chOff x="-287" y="0"/>
            <a:chExt cx="12189399" cy="6858000"/>
          </a:xfrm>
          <a:solidFill>
            <a:srgbClr val="D8E1E6"/>
          </a:solidFill>
        </p:grpSpPr>
        <p:sp>
          <p:nvSpPr>
            <p:cNvPr id="9" name="Rectangle 8"/>
            <p:cNvSpPr/>
            <p:nvPr/>
          </p:nvSpPr>
          <p:spPr bwMode="gray">
            <a:xfrm>
              <a:off x="-287" y="0"/>
              <a:ext cx="193962" cy="685214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800" dirty="0">
                <a:solidFill>
                  <a:srgbClr val="FFFFFF"/>
                </a:solidFill>
              </a:endParaRPr>
            </a:p>
          </p:txBody>
        </p:sp>
        <p:sp>
          <p:nvSpPr>
            <p:cNvPr id="10" name="Rectangle 9"/>
            <p:cNvSpPr/>
            <p:nvPr/>
          </p:nvSpPr>
          <p:spPr bwMode="gray">
            <a:xfrm>
              <a:off x="11995151" y="5854"/>
              <a:ext cx="193960" cy="685214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800" dirty="0">
                <a:solidFill>
                  <a:srgbClr val="FFFFFF"/>
                </a:solidFill>
              </a:endParaRPr>
            </a:p>
          </p:txBody>
        </p:sp>
        <p:sp>
          <p:nvSpPr>
            <p:cNvPr id="11" name="Rectangle 10"/>
            <p:cNvSpPr/>
            <p:nvPr/>
          </p:nvSpPr>
          <p:spPr bwMode="gray">
            <a:xfrm>
              <a:off x="-286"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800" dirty="0">
                <a:solidFill>
                  <a:srgbClr val="FFFFFF"/>
                </a:solidFill>
              </a:endParaRPr>
            </a:p>
          </p:txBody>
        </p:sp>
        <p:sp>
          <p:nvSpPr>
            <p:cNvPr id="12" name="Rectangle 11"/>
            <p:cNvSpPr/>
            <p:nvPr/>
          </p:nvSpPr>
          <p:spPr bwMode="gray">
            <a:xfrm>
              <a:off x="-286"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800" dirty="0">
                <a:solidFill>
                  <a:srgbClr val="FFFFFF"/>
                </a:solidFill>
              </a:endParaRPr>
            </a:p>
          </p:txBody>
        </p:sp>
      </p:grpSp>
      <p:sp>
        <p:nvSpPr>
          <p:cNvPr id="2" name="Title 1"/>
          <p:cNvSpPr>
            <a:spLocks noGrp="1"/>
          </p:cNvSpPr>
          <p:nvPr>
            <p:ph type="title"/>
          </p:nvPr>
        </p:nvSpPr>
        <p:spPr>
          <a:xfrm>
            <a:off x="531952" y="2600324"/>
            <a:ext cx="11128098" cy="1371600"/>
          </a:xfrm>
        </p:spPr>
        <p:txBody>
          <a:bodyPr anchor="b"/>
          <a:lstStyle>
            <a:lvl1pPr algn="l">
              <a:lnSpc>
                <a:spcPct val="80000"/>
              </a:lnSpc>
              <a:defRPr sz="4800" b="0" cap="none" baseline="0"/>
            </a:lvl1pPr>
          </a:lstStyle>
          <a:p>
            <a:r>
              <a:rPr lang="en-US" smtClean="0"/>
              <a:t>Click to edit Master title style</a:t>
            </a:r>
            <a:endParaRPr dirty="0"/>
          </a:p>
        </p:txBody>
      </p:sp>
      <p:sp>
        <p:nvSpPr>
          <p:cNvPr id="3" name="Text Placeholder 2"/>
          <p:cNvSpPr>
            <a:spLocks noGrp="1"/>
          </p:cNvSpPr>
          <p:nvPr>
            <p:ph type="body" idx="1"/>
          </p:nvPr>
        </p:nvSpPr>
        <p:spPr>
          <a:xfrm>
            <a:off x="531952" y="4038598"/>
            <a:ext cx="11128098" cy="914400"/>
          </a:xfrm>
        </p:spPr>
        <p:txBody>
          <a:bodyPr anchor="t">
            <a:noAutofit/>
          </a:bodyPr>
          <a:lstStyle>
            <a:lvl1pPr marL="0" indent="0">
              <a:spcBef>
                <a:spcPts val="0"/>
              </a:spcBef>
              <a:buNone/>
              <a:defRPr sz="2400" b="1">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solidFill>
                  <a:srgbClr val="5F5F5F"/>
                </a:solidFill>
              </a:defRPr>
            </a:lvl1pPr>
          </a:lstStyle>
          <a:p>
            <a:fld id="{5E93B6AA-E2AA-5745-8131-720DFC68D31C}" type="datetime1">
              <a:rPr lang="en-US" smtClean="0"/>
              <a:pPr/>
              <a:t>9/2/2016</a:t>
            </a:fld>
            <a:endParaRPr lang="en-US" dirty="0"/>
          </a:p>
        </p:txBody>
      </p:sp>
      <p:sp>
        <p:nvSpPr>
          <p:cNvPr id="5" name="Footer Placeholder 4"/>
          <p:cNvSpPr>
            <a:spLocks noGrp="1"/>
          </p:cNvSpPr>
          <p:nvPr>
            <p:ph type="ftr" sz="quarter" idx="11"/>
          </p:nvPr>
        </p:nvSpPr>
        <p:spPr/>
        <p:txBody>
          <a:bodyPr/>
          <a:lstStyle>
            <a:lvl1pPr>
              <a:defRPr>
                <a:solidFill>
                  <a:srgbClr val="5F5F5F"/>
                </a:solidFill>
              </a:defRPr>
            </a:lvl1pPr>
          </a:lstStyle>
          <a:p>
            <a:r>
              <a:rPr lang="en-US" smtClean="0"/>
              <a:t>Confidential – Oracle Internal/Restricted/Highly Restricted</a:t>
            </a:r>
            <a:endParaRPr lang="en-US" dirty="0"/>
          </a:p>
        </p:txBody>
      </p:sp>
      <p:sp>
        <p:nvSpPr>
          <p:cNvPr id="6" name="Slide Number Placeholder 5"/>
          <p:cNvSpPr>
            <a:spLocks noGrp="1"/>
          </p:cNvSpPr>
          <p:nvPr>
            <p:ph type="sldNum" sz="quarter" idx="12"/>
          </p:nvPr>
        </p:nvSpPr>
        <p:spPr/>
        <p:txBody>
          <a:bodyPr/>
          <a:lstStyle>
            <a:lvl1pPr>
              <a:defRPr>
                <a:solidFill>
                  <a:srgbClr val="5F5F5F"/>
                </a:solidFill>
              </a:defRPr>
            </a:lvl1pPr>
          </a:lstStyle>
          <a:p>
            <a:fld id="{C51EAA63-D034-42AE-91FA-B13B9518C7BE}" type="slidenum">
              <a:rPr lang="en-US" smtClean="0"/>
              <a:pPr/>
              <a:t>‹#›</a:t>
            </a:fld>
            <a:endParaRPr lang="en-US" dirty="0"/>
          </a:p>
        </p:txBody>
      </p:sp>
      <p:sp>
        <p:nvSpPr>
          <p:cNvPr id="17" name="TextBox 16"/>
          <p:cNvSpPr txBox="1"/>
          <p:nvPr userDrawn="1"/>
        </p:nvSpPr>
        <p:spPr>
          <a:xfrm>
            <a:off x="5378072" y="6556248"/>
            <a:ext cx="3201234" cy="182880"/>
          </a:xfrm>
          <a:prstGeom prst="rect">
            <a:avLst/>
          </a:prstGeom>
          <a:noFill/>
        </p:spPr>
        <p:txBody>
          <a:bodyPr vert="horz" wrap="none" lIns="0" tIns="0" rIns="0" bIns="0" rtlCol="0" anchor="ctr" anchorCtr="0">
            <a:noAutofit/>
          </a:bodyPr>
          <a:lstStyle/>
          <a:p>
            <a:pPr algn="r"/>
            <a:r>
              <a:rPr sz="850" dirty="0">
                <a:solidFill>
                  <a:srgbClr val="5F5F5F"/>
                </a:solidFill>
              </a:rPr>
              <a:t>Copyright © </a:t>
            </a:r>
            <a:r>
              <a:rPr lang="en-US" sz="850" dirty="0">
                <a:solidFill>
                  <a:srgbClr val="5F5F5F"/>
                </a:solidFill>
              </a:rPr>
              <a:t>2016,</a:t>
            </a:r>
            <a:r>
              <a:rPr sz="850" dirty="0">
                <a:solidFill>
                  <a:srgbClr val="5F5F5F"/>
                </a:solidFill>
              </a:rPr>
              <a:t> </a:t>
            </a:r>
            <a:r>
              <a:rPr sz="850" dirty="0">
                <a:solidFill>
                  <a:srgbClr val="5F5F5F"/>
                </a:solidFill>
              </a:rPr>
              <a:t>Oracle and/or its affiliates. All rights reserved.  </a:t>
            </a:r>
            <a:r>
              <a:rPr sz="850" dirty="0">
                <a:solidFill>
                  <a:srgbClr val="5F5F5F"/>
                </a:solidFill>
              </a:rPr>
              <a:t>|</a:t>
            </a:r>
            <a:endParaRPr sz="850" dirty="0">
              <a:solidFill>
                <a:srgbClr val="5F5F5F"/>
              </a:solidFill>
            </a:endParaRPr>
          </a:p>
        </p:txBody>
      </p:sp>
      <p:pic>
        <p:nvPicPr>
          <p:cNvPr id="16" name="Picture 15" descr="Oracle logo in white on red staging background" title="Oracle red badge logo"/>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30490" y="6263640"/>
            <a:ext cx="1625561" cy="594360"/>
          </a:xfrm>
          <a:prstGeom prst="rect">
            <a:avLst/>
          </a:prstGeom>
        </p:spPr>
      </p:pic>
    </p:spTree>
    <p:extLst>
      <p:ext uri="{BB962C8B-B14F-4D97-AF65-F5344CB8AC3E}">
        <p14:creationId xmlns:p14="http://schemas.microsoft.com/office/powerpoint/2010/main" val="27473793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0.xml><?xml version="1.0" encoding="utf-8"?>
<p:sldLayout xmlns:a="http://schemas.openxmlformats.org/drawingml/2006/main" xmlns:r="http://schemas.openxmlformats.org/officeDocument/2006/relationships" xmlns:p="http://schemas.openxmlformats.org/presentationml/2006/main" showMasterSp="0" type="secHead" preserve="1">
  <p:cSld name="Custom Section Header with 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5" name="Rectangle 14" descr="Full bleed 4-color photo can be inserted here" title="Section Header with Picture"/>
          <p:cNvSpPr/>
          <p:nvPr userDrawn="1"/>
        </p:nvSpPr>
        <p:spPr bwMode="hidden">
          <a:xfrm>
            <a:off x="286" y="0"/>
            <a:ext cx="12192000" cy="6858000"/>
          </a:xfrm>
          <a:prstGeom prst="rect">
            <a:avLst/>
          </a:prstGeom>
          <a:solidFill>
            <a:srgbClr val="46575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dirty="0">
              <a:solidFill>
                <a:srgbClr val="FFFFFF"/>
              </a:solidFill>
            </a:endParaRPr>
          </a:p>
        </p:txBody>
      </p:sp>
      <p:pic>
        <p:nvPicPr>
          <p:cNvPr id="18" name="Picture 1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6147" y="219002"/>
            <a:ext cx="11538349" cy="6488631"/>
          </a:xfrm>
          <a:prstGeom prst="rect">
            <a:avLst/>
          </a:prstGeom>
        </p:spPr>
      </p:pic>
      <p:grpSp>
        <p:nvGrpSpPr>
          <p:cNvPr id="7" name="Group 6"/>
          <p:cNvGrpSpPr/>
          <p:nvPr/>
        </p:nvGrpSpPr>
        <p:grpSpPr bwMode="gray">
          <a:xfrm>
            <a:off x="-286" y="0"/>
            <a:ext cx="12192574" cy="6858000"/>
            <a:chOff x="-287" y="0"/>
            <a:chExt cx="12189399" cy="6858000"/>
          </a:xfrm>
          <a:solidFill>
            <a:srgbClr val="D8E1E6"/>
          </a:solidFill>
        </p:grpSpPr>
        <p:sp>
          <p:nvSpPr>
            <p:cNvPr id="9" name="Rectangle 8"/>
            <p:cNvSpPr/>
            <p:nvPr/>
          </p:nvSpPr>
          <p:spPr bwMode="gray">
            <a:xfrm>
              <a:off x="-287" y="0"/>
              <a:ext cx="193962" cy="685214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800" dirty="0">
                <a:solidFill>
                  <a:srgbClr val="FFFFFF"/>
                </a:solidFill>
              </a:endParaRPr>
            </a:p>
          </p:txBody>
        </p:sp>
        <p:sp>
          <p:nvSpPr>
            <p:cNvPr id="10" name="Rectangle 9"/>
            <p:cNvSpPr/>
            <p:nvPr/>
          </p:nvSpPr>
          <p:spPr bwMode="gray">
            <a:xfrm>
              <a:off x="11995151" y="5854"/>
              <a:ext cx="193960" cy="685214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800" dirty="0">
                <a:solidFill>
                  <a:srgbClr val="FFFFFF"/>
                </a:solidFill>
              </a:endParaRPr>
            </a:p>
          </p:txBody>
        </p:sp>
        <p:sp>
          <p:nvSpPr>
            <p:cNvPr id="11" name="Rectangle 10"/>
            <p:cNvSpPr/>
            <p:nvPr/>
          </p:nvSpPr>
          <p:spPr bwMode="gray">
            <a:xfrm>
              <a:off x="-286"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800" dirty="0">
                <a:solidFill>
                  <a:srgbClr val="FFFFFF"/>
                </a:solidFill>
              </a:endParaRPr>
            </a:p>
          </p:txBody>
        </p:sp>
        <p:sp>
          <p:nvSpPr>
            <p:cNvPr id="12" name="Rectangle 11"/>
            <p:cNvSpPr/>
            <p:nvPr/>
          </p:nvSpPr>
          <p:spPr bwMode="gray">
            <a:xfrm>
              <a:off x="-286"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800" dirty="0">
                <a:solidFill>
                  <a:srgbClr val="FFFFFF"/>
                </a:solidFill>
              </a:endParaRPr>
            </a:p>
          </p:txBody>
        </p:sp>
      </p:grpSp>
      <p:sp>
        <p:nvSpPr>
          <p:cNvPr id="2" name="Title 1"/>
          <p:cNvSpPr>
            <a:spLocks noGrp="1"/>
          </p:cNvSpPr>
          <p:nvPr>
            <p:ph type="title"/>
          </p:nvPr>
        </p:nvSpPr>
        <p:spPr>
          <a:xfrm>
            <a:off x="531952" y="2600324"/>
            <a:ext cx="11128098" cy="1371600"/>
          </a:xfrm>
        </p:spPr>
        <p:txBody>
          <a:bodyPr anchor="b"/>
          <a:lstStyle>
            <a:lvl1pPr algn="l">
              <a:lnSpc>
                <a:spcPct val="80000"/>
              </a:lnSpc>
              <a:defRPr sz="4800" b="0" cap="none" baseline="0"/>
            </a:lvl1pPr>
          </a:lstStyle>
          <a:p>
            <a:r>
              <a:rPr lang="en-US" smtClean="0"/>
              <a:t>Click to edit Master title style</a:t>
            </a:r>
            <a:endParaRPr dirty="0"/>
          </a:p>
        </p:txBody>
      </p:sp>
      <p:sp>
        <p:nvSpPr>
          <p:cNvPr id="3" name="Text Placeholder 2"/>
          <p:cNvSpPr>
            <a:spLocks noGrp="1"/>
          </p:cNvSpPr>
          <p:nvPr>
            <p:ph type="body" idx="1"/>
          </p:nvPr>
        </p:nvSpPr>
        <p:spPr>
          <a:xfrm>
            <a:off x="531952" y="4038598"/>
            <a:ext cx="11128098" cy="914400"/>
          </a:xfrm>
        </p:spPr>
        <p:txBody>
          <a:bodyPr anchor="t">
            <a:noAutofit/>
          </a:bodyPr>
          <a:lstStyle>
            <a:lvl1pPr marL="0" indent="0">
              <a:spcBef>
                <a:spcPts val="0"/>
              </a:spcBef>
              <a:buNone/>
              <a:defRPr sz="2400" b="1">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solidFill>
                  <a:srgbClr val="5F5F5F"/>
                </a:solidFill>
              </a:defRPr>
            </a:lvl1pPr>
          </a:lstStyle>
          <a:p>
            <a:fld id="{5E93B6AA-E2AA-5745-8131-720DFC68D31C}" type="datetime1">
              <a:rPr lang="en-US" smtClean="0"/>
              <a:pPr/>
              <a:t>9/2/2016</a:t>
            </a:fld>
            <a:endParaRPr lang="en-US" dirty="0"/>
          </a:p>
        </p:txBody>
      </p:sp>
      <p:sp>
        <p:nvSpPr>
          <p:cNvPr id="5" name="Footer Placeholder 4"/>
          <p:cNvSpPr>
            <a:spLocks noGrp="1"/>
          </p:cNvSpPr>
          <p:nvPr>
            <p:ph type="ftr" sz="quarter" idx="11"/>
          </p:nvPr>
        </p:nvSpPr>
        <p:spPr/>
        <p:txBody>
          <a:bodyPr/>
          <a:lstStyle>
            <a:lvl1pPr>
              <a:defRPr>
                <a:solidFill>
                  <a:srgbClr val="5F5F5F"/>
                </a:solidFill>
              </a:defRPr>
            </a:lvl1pPr>
          </a:lstStyle>
          <a:p>
            <a:r>
              <a:rPr lang="en-US" smtClean="0"/>
              <a:t>Confidential – Oracle Internal/Restricted/Highly Restricted</a:t>
            </a:r>
            <a:endParaRPr lang="en-US" dirty="0"/>
          </a:p>
        </p:txBody>
      </p:sp>
      <p:sp>
        <p:nvSpPr>
          <p:cNvPr id="6" name="Slide Number Placeholder 5"/>
          <p:cNvSpPr>
            <a:spLocks noGrp="1"/>
          </p:cNvSpPr>
          <p:nvPr>
            <p:ph type="sldNum" sz="quarter" idx="12"/>
          </p:nvPr>
        </p:nvSpPr>
        <p:spPr/>
        <p:txBody>
          <a:bodyPr/>
          <a:lstStyle>
            <a:lvl1pPr>
              <a:defRPr>
                <a:solidFill>
                  <a:srgbClr val="5F5F5F"/>
                </a:solidFill>
              </a:defRPr>
            </a:lvl1pPr>
          </a:lstStyle>
          <a:p>
            <a:fld id="{C51EAA63-D034-42AE-91FA-B13B9518C7BE}" type="slidenum">
              <a:rPr lang="en-US" smtClean="0"/>
              <a:pPr/>
              <a:t>‹#›</a:t>
            </a:fld>
            <a:endParaRPr lang="en-US" dirty="0"/>
          </a:p>
        </p:txBody>
      </p:sp>
      <p:sp>
        <p:nvSpPr>
          <p:cNvPr id="17" name="TextBox 16"/>
          <p:cNvSpPr txBox="1"/>
          <p:nvPr userDrawn="1"/>
        </p:nvSpPr>
        <p:spPr>
          <a:xfrm>
            <a:off x="5378072" y="6556248"/>
            <a:ext cx="3201234" cy="182880"/>
          </a:xfrm>
          <a:prstGeom prst="rect">
            <a:avLst/>
          </a:prstGeom>
          <a:noFill/>
        </p:spPr>
        <p:txBody>
          <a:bodyPr vert="horz" wrap="none" lIns="0" tIns="0" rIns="0" bIns="0" rtlCol="0" anchor="ctr" anchorCtr="0">
            <a:noAutofit/>
          </a:bodyPr>
          <a:lstStyle/>
          <a:p>
            <a:pPr algn="r"/>
            <a:r>
              <a:rPr sz="850" dirty="0">
                <a:solidFill>
                  <a:srgbClr val="5F5F5F"/>
                </a:solidFill>
              </a:rPr>
              <a:t>Copyright © </a:t>
            </a:r>
            <a:r>
              <a:rPr lang="en-US" sz="850" dirty="0">
                <a:solidFill>
                  <a:srgbClr val="5F5F5F"/>
                </a:solidFill>
              </a:rPr>
              <a:t>2016,</a:t>
            </a:r>
            <a:r>
              <a:rPr sz="850" dirty="0">
                <a:solidFill>
                  <a:srgbClr val="5F5F5F"/>
                </a:solidFill>
              </a:rPr>
              <a:t> </a:t>
            </a:r>
            <a:r>
              <a:rPr sz="850" dirty="0">
                <a:solidFill>
                  <a:srgbClr val="5F5F5F"/>
                </a:solidFill>
              </a:rPr>
              <a:t>Oracle and/or its affiliates. All rights reserved.  </a:t>
            </a:r>
            <a:r>
              <a:rPr sz="850" dirty="0">
                <a:solidFill>
                  <a:srgbClr val="5F5F5F"/>
                </a:solidFill>
              </a:rPr>
              <a:t>|</a:t>
            </a:r>
            <a:endParaRPr sz="850" dirty="0">
              <a:solidFill>
                <a:srgbClr val="5F5F5F"/>
              </a:solidFill>
            </a:endParaRPr>
          </a:p>
        </p:txBody>
      </p:sp>
      <p:pic>
        <p:nvPicPr>
          <p:cNvPr id="16" name="Picture 15" descr="Oracle logo in white on red staging background" title="Oracle red badge logo"/>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30490" y="6263640"/>
            <a:ext cx="1625561" cy="594360"/>
          </a:xfrm>
          <a:prstGeom prst="rect">
            <a:avLst/>
          </a:prstGeom>
        </p:spPr>
      </p:pic>
    </p:spTree>
    <p:extLst>
      <p:ext uri="{BB962C8B-B14F-4D97-AF65-F5344CB8AC3E}">
        <p14:creationId xmlns:p14="http://schemas.microsoft.com/office/powerpoint/2010/main" val="18600045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1.xml><?xml version="1.0" encoding="utf-8"?>
<p:sldLayout xmlns:a="http://schemas.openxmlformats.org/drawingml/2006/main" xmlns:r="http://schemas.openxmlformats.org/officeDocument/2006/relationships" xmlns:p="http://schemas.openxmlformats.org/presentationml/2006/main" type="secHead" preserve="1">
  <p:cSld name="Section Header without Picture">
    <p:spTree>
      <p:nvGrpSpPr>
        <p:cNvPr id="1" name=""/>
        <p:cNvGrpSpPr/>
        <p:nvPr/>
      </p:nvGrpSpPr>
      <p:grpSpPr>
        <a:xfrm>
          <a:off x="0" y="0"/>
          <a:ext cx="0" cy="0"/>
          <a:chOff x="0" y="0"/>
          <a:chExt cx="0" cy="0"/>
        </a:xfrm>
      </p:grpSpPr>
      <p:sp>
        <p:nvSpPr>
          <p:cNvPr id="2" name="Title 1"/>
          <p:cNvSpPr>
            <a:spLocks noGrp="1"/>
          </p:cNvSpPr>
          <p:nvPr>
            <p:ph type="title"/>
          </p:nvPr>
        </p:nvSpPr>
        <p:spPr>
          <a:xfrm>
            <a:off x="531952" y="2600324"/>
            <a:ext cx="11128098" cy="1371600"/>
          </a:xfrm>
        </p:spPr>
        <p:txBody>
          <a:bodyPr anchor="b"/>
          <a:lstStyle>
            <a:lvl1pPr algn="l">
              <a:lnSpc>
                <a:spcPct val="80000"/>
              </a:lnSpc>
              <a:defRPr sz="4800" b="0" cap="none" baseline="0"/>
            </a:lvl1pPr>
          </a:lstStyle>
          <a:p>
            <a:r>
              <a:rPr lang="en-US" smtClean="0"/>
              <a:t>Click to edit Master title style</a:t>
            </a:r>
            <a:endParaRPr/>
          </a:p>
        </p:txBody>
      </p:sp>
      <p:sp>
        <p:nvSpPr>
          <p:cNvPr id="3" name="Text Placeholder 2"/>
          <p:cNvSpPr>
            <a:spLocks noGrp="1"/>
          </p:cNvSpPr>
          <p:nvPr>
            <p:ph type="body" idx="1"/>
          </p:nvPr>
        </p:nvSpPr>
        <p:spPr>
          <a:xfrm>
            <a:off x="531952" y="4038598"/>
            <a:ext cx="11128098" cy="914400"/>
          </a:xfrm>
        </p:spPr>
        <p:txBody>
          <a:bodyPr anchor="t">
            <a:noAutofit/>
          </a:bodyPr>
          <a:lstStyle>
            <a:lvl1pPr marL="0" indent="0">
              <a:spcBef>
                <a:spcPts val="0"/>
              </a:spcBef>
              <a:buNone/>
              <a:defRPr sz="2400" b="1">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3F7589B-9BD6-8B45-A3F1-2069890F0F33}" type="datetime1">
              <a:rPr lang="en-US" smtClean="0">
                <a:solidFill>
                  <a:srgbClr val="58595B"/>
                </a:solidFill>
              </a:rPr>
              <a:pPr/>
              <a:t>9/2/2016</a:t>
            </a:fld>
            <a:endParaRPr dirty="0">
              <a:solidFill>
                <a:srgbClr val="58595B"/>
              </a:solidFill>
            </a:endParaRPr>
          </a:p>
        </p:txBody>
      </p:sp>
      <p:sp>
        <p:nvSpPr>
          <p:cNvPr id="5" name="Footer Placeholder 4"/>
          <p:cNvSpPr>
            <a:spLocks noGrp="1"/>
          </p:cNvSpPr>
          <p:nvPr>
            <p:ph type="ftr" sz="quarter" idx="11"/>
          </p:nvPr>
        </p:nvSpPr>
        <p:spPr/>
        <p:txBody>
          <a:bodyPr/>
          <a:lstStyle/>
          <a:p>
            <a:r>
              <a:rPr lang="en-US" smtClean="0">
                <a:solidFill>
                  <a:srgbClr val="58595B"/>
                </a:solidFill>
              </a:rPr>
              <a:t>Confidential – Oracle Internal/Restricted/Highly Restricted</a:t>
            </a:r>
            <a:endParaRPr dirty="0">
              <a:solidFill>
                <a:srgbClr val="58595B"/>
              </a:solidFill>
            </a:endParaRPr>
          </a:p>
        </p:txBody>
      </p:sp>
      <p:sp>
        <p:nvSpPr>
          <p:cNvPr id="6" name="Slide Number Placeholder 5"/>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Tree>
    <p:extLst>
      <p:ext uri="{BB962C8B-B14F-4D97-AF65-F5344CB8AC3E}">
        <p14:creationId xmlns:p14="http://schemas.microsoft.com/office/powerpoint/2010/main" val="23897981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2.xml><?xml version="1.0" encoding="utf-8"?>
<p:sldLayout xmlns:a="http://schemas.openxmlformats.org/drawingml/2006/main" xmlns:r="http://schemas.openxmlformats.org/officeDocument/2006/relationships" xmlns:p="http://schemas.openxmlformats.org/presentationml/2006/main" showMasterSp="0" type="secHead" preserve="1">
  <p:cSld name="Section Header with 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Rectangle 17" descr="Full bleed 4-color photo can be inserted here" title="Section Header with Picture"/>
          <p:cNvSpPr/>
          <p:nvPr userDrawn="1"/>
        </p:nvSpPr>
        <p:spPr bwMode="hidden">
          <a:xfrm>
            <a:off x="1" y="0"/>
            <a:ext cx="12192000" cy="6858000"/>
          </a:xfrm>
          <a:prstGeom prst="rect">
            <a:avLst/>
          </a:prstGeom>
          <a:solidFill>
            <a:srgbClr val="46575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dirty="0">
              <a:solidFill>
                <a:srgbClr val="FFFFFF"/>
              </a:solidFill>
            </a:endParaRPr>
          </a:p>
        </p:txBody>
      </p:sp>
      <p:grpSp>
        <p:nvGrpSpPr>
          <p:cNvPr id="7" name="Group 6"/>
          <p:cNvGrpSpPr/>
          <p:nvPr/>
        </p:nvGrpSpPr>
        <p:grpSpPr bwMode="gray">
          <a:xfrm>
            <a:off x="-286" y="0"/>
            <a:ext cx="12192574" cy="6858000"/>
            <a:chOff x="-287" y="0"/>
            <a:chExt cx="12189399" cy="6858000"/>
          </a:xfrm>
          <a:solidFill>
            <a:srgbClr val="D8E1E6"/>
          </a:solidFill>
        </p:grpSpPr>
        <p:sp>
          <p:nvSpPr>
            <p:cNvPr id="9" name="Rectangle 8"/>
            <p:cNvSpPr/>
            <p:nvPr/>
          </p:nvSpPr>
          <p:spPr bwMode="gray">
            <a:xfrm>
              <a:off x="-287" y="0"/>
              <a:ext cx="193962" cy="685214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800" dirty="0">
                <a:solidFill>
                  <a:srgbClr val="FFFFFF"/>
                </a:solidFill>
              </a:endParaRPr>
            </a:p>
          </p:txBody>
        </p:sp>
        <p:sp>
          <p:nvSpPr>
            <p:cNvPr id="10" name="Rectangle 9"/>
            <p:cNvSpPr/>
            <p:nvPr/>
          </p:nvSpPr>
          <p:spPr bwMode="gray">
            <a:xfrm>
              <a:off x="11995151" y="5854"/>
              <a:ext cx="193960" cy="685214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800" dirty="0">
                <a:solidFill>
                  <a:srgbClr val="FFFFFF"/>
                </a:solidFill>
              </a:endParaRPr>
            </a:p>
          </p:txBody>
        </p:sp>
        <p:sp>
          <p:nvSpPr>
            <p:cNvPr id="11" name="Rectangle 10"/>
            <p:cNvSpPr/>
            <p:nvPr/>
          </p:nvSpPr>
          <p:spPr bwMode="gray">
            <a:xfrm>
              <a:off x="-286"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800" dirty="0">
                <a:solidFill>
                  <a:srgbClr val="FFFFFF"/>
                </a:solidFill>
              </a:endParaRPr>
            </a:p>
          </p:txBody>
        </p:sp>
        <p:sp>
          <p:nvSpPr>
            <p:cNvPr id="12" name="Rectangle 11"/>
            <p:cNvSpPr/>
            <p:nvPr/>
          </p:nvSpPr>
          <p:spPr bwMode="gray">
            <a:xfrm>
              <a:off x="-286"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800" dirty="0">
                <a:solidFill>
                  <a:srgbClr val="FFFFFF"/>
                </a:solidFill>
              </a:endParaRPr>
            </a:p>
          </p:txBody>
        </p:sp>
      </p:grpSp>
      <p:sp>
        <p:nvSpPr>
          <p:cNvPr id="2" name="Title 1"/>
          <p:cNvSpPr>
            <a:spLocks noGrp="1"/>
          </p:cNvSpPr>
          <p:nvPr>
            <p:ph type="title"/>
          </p:nvPr>
        </p:nvSpPr>
        <p:spPr>
          <a:xfrm>
            <a:off x="531952" y="2600324"/>
            <a:ext cx="11128098" cy="1371600"/>
          </a:xfrm>
        </p:spPr>
        <p:txBody>
          <a:bodyPr anchor="b"/>
          <a:lstStyle>
            <a:lvl1pPr algn="l">
              <a:lnSpc>
                <a:spcPct val="80000"/>
              </a:lnSpc>
              <a:defRPr sz="4800" b="0" cap="none" baseline="0"/>
            </a:lvl1pPr>
          </a:lstStyle>
          <a:p>
            <a:r>
              <a:rPr lang="en-US" smtClean="0"/>
              <a:t>Click to edit Master title style</a:t>
            </a:r>
            <a:endParaRPr dirty="0"/>
          </a:p>
        </p:txBody>
      </p:sp>
      <p:sp>
        <p:nvSpPr>
          <p:cNvPr id="3" name="Text Placeholder 2"/>
          <p:cNvSpPr>
            <a:spLocks noGrp="1"/>
          </p:cNvSpPr>
          <p:nvPr>
            <p:ph type="body" idx="1"/>
          </p:nvPr>
        </p:nvSpPr>
        <p:spPr>
          <a:xfrm>
            <a:off x="531952" y="4038598"/>
            <a:ext cx="11128098" cy="914400"/>
          </a:xfrm>
        </p:spPr>
        <p:txBody>
          <a:bodyPr anchor="t">
            <a:noAutofit/>
          </a:bodyPr>
          <a:lstStyle>
            <a:lvl1pPr marL="0" indent="0">
              <a:spcBef>
                <a:spcPts val="0"/>
              </a:spcBef>
              <a:buNone/>
              <a:defRPr sz="2400" b="1">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solidFill>
                  <a:srgbClr val="5F5F5F"/>
                </a:solidFill>
              </a:defRPr>
            </a:lvl1pPr>
          </a:lstStyle>
          <a:p>
            <a:fld id="{5E93B6AA-E2AA-5745-8131-720DFC68D31C}" type="datetime1">
              <a:rPr lang="en-US" smtClean="0"/>
              <a:pPr/>
              <a:t>9/2/2016</a:t>
            </a:fld>
            <a:endParaRPr lang="en-US" dirty="0"/>
          </a:p>
        </p:txBody>
      </p:sp>
      <p:sp>
        <p:nvSpPr>
          <p:cNvPr id="5" name="Footer Placeholder 4"/>
          <p:cNvSpPr>
            <a:spLocks noGrp="1"/>
          </p:cNvSpPr>
          <p:nvPr>
            <p:ph type="ftr" sz="quarter" idx="11"/>
          </p:nvPr>
        </p:nvSpPr>
        <p:spPr/>
        <p:txBody>
          <a:bodyPr/>
          <a:lstStyle>
            <a:lvl1pPr>
              <a:defRPr>
                <a:solidFill>
                  <a:srgbClr val="5F5F5F"/>
                </a:solidFill>
              </a:defRPr>
            </a:lvl1pPr>
          </a:lstStyle>
          <a:p>
            <a:r>
              <a:rPr lang="en-US" smtClean="0"/>
              <a:t>Confidential – Oracle Internal/Restricted/Highly Restricted</a:t>
            </a:r>
            <a:endParaRPr lang="en-US" dirty="0"/>
          </a:p>
        </p:txBody>
      </p:sp>
      <p:sp>
        <p:nvSpPr>
          <p:cNvPr id="6" name="Slide Number Placeholder 5"/>
          <p:cNvSpPr>
            <a:spLocks noGrp="1"/>
          </p:cNvSpPr>
          <p:nvPr>
            <p:ph type="sldNum" sz="quarter" idx="12"/>
          </p:nvPr>
        </p:nvSpPr>
        <p:spPr/>
        <p:txBody>
          <a:bodyPr/>
          <a:lstStyle>
            <a:lvl1pPr>
              <a:defRPr>
                <a:solidFill>
                  <a:srgbClr val="5F5F5F"/>
                </a:solidFill>
              </a:defRPr>
            </a:lvl1pPr>
          </a:lstStyle>
          <a:p>
            <a:fld id="{C51EAA63-D034-42AE-91FA-B13B9518C7BE}" type="slidenum">
              <a:rPr lang="en-US" smtClean="0"/>
              <a:pPr/>
              <a:t>‹#›</a:t>
            </a:fld>
            <a:endParaRPr lang="en-US" dirty="0"/>
          </a:p>
        </p:txBody>
      </p:sp>
      <p:sp>
        <p:nvSpPr>
          <p:cNvPr id="17" name="TextBox 16"/>
          <p:cNvSpPr txBox="1"/>
          <p:nvPr userDrawn="1"/>
        </p:nvSpPr>
        <p:spPr>
          <a:xfrm>
            <a:off x="5378072" y="6556248"/>
            <a:ext cx="3201234" cy="182880"/>
          </a:xfrm>
          <a:prstGeom prst="rect">
            <a:avLst/>
          </a:prstGeom>
          <a:noFill/>
        </p:spPr>
        <p:txBody>
          <a:bodyPr vert="horz" wrap="none" lIns="0" tIns="0" rIns="0" bIns="0" rtlCol="0" anchor="ctr" anchorCtr="0">
            <a:noAutofit/>
          </a:bodyPr>
          <a:lstStyle/>
          <a:p>
            <a:pPr algn="r"/>
            <a:r>
              <a:rPr sz="850" dirty="0">
                <a:solidFill>
                  <a:srgbClr val="5F5F5F"/>
                </a:solidFill>
              </a:rPr>
              <a:t>Copyright © </a:t>
            </a:r>
            <a:r>
              <a:rPr lang="en-US" sz="850" dirty="0">
                <a:solidFill>
                  <a:srgbClr val="5F5F5F"/>
                </a:solidFill>
              </a:rPr>
              <a:t>2016,</a:t>
            </a:r>
            <a:r>
              <a:rPr sz="850" dirty="0">
                <a:solidFill>
                  <a:srgbClr val="5F5F5F"/>
                </a:solidFill>
              </a:rPr>
              <a:t> </a:t>
            </a:r>
            <a:r>
              <a:rPr sz="850" dirty="0">
                <a:solidFill>
                  <a:srgbClr val="5F5F5F"/>
                </a:solidFill>
              </a:rPr>
              <a:t>Oracle and/or its affiliates. All rights reserved.  </a:t>
            </a:r>
            <a:r>
              <a:rPr sz="850" dirty="0">
                <a:solidFill>
                  <a:srgbClr val="5F5F5F"/>
                </a:solidFill>
              </a:rPr>
              <a:t>|</a:t>
            </a:r>
            <a:endParaRPr sz="850" dirty="0">
              <a:solidFill>
                <a:srgbClr val="5F5F5F"/>
              </a:solidFill>
            </a:endParaRPr>
          </a:p>
        </p:txBody>
      </p:sp>
      <p:pic>
        <p:nvPicPr>
          <p:cNvPr id="16" name="Picture 15" descr="Oracle logo in white on red staging background" title="Oracle red badge logo"/>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30490" y="6263640"/>
            <a:ext cx="1625561" cy="594360"/>
          </a:xfrm>
          <a:prstGeom prst="rect">
            <a:avLst/>
          </a:prstGeom>
        </p:spPr>
      </p:pic>
    </p:spTree>
    <p:extLst>
      <p:ext uri="{BB962C8B-B14F-4D97-AF65-F5344CB8AC3E}">
        <p14:creationId xmlns:p14="http://schemas.microsoft.com/office/powerpoint/2010/main" val="10909535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p:cSld name="Announcement">
    <p:spTree>
      <p:nvGrpSpPr>
        <p:cNvPr id="1" name=""/>
        <p:cNvGrpSpPr/>
        <p:nvPr/>
      </p:nvGrpSpPr>
      <p:grpSpPr>
        <a:xfrm>
          <a:off x="0" y="0"/>
          <a:ext cx="0" cy="0"/>
          <a:chOff x="0" y="0"/>
          <a:chExt cx="0" cy="0"/>
        </a:xfrm>
      </p:grpSpPr>
      <p:sp>
        <p:nvSpPr>
          <p:cNvPr id="2" name="Title 1"/>
          <p:cNvSpPr>
            <a:spLocks noGrp="1"/>
          </p:cNvSpPr>
          <p:nvPr>
            <p:ph type="title"/>
          </p:nvPr>
        </p:nvSpPr>
        <p:spPr>
          <a:xfrm>
            <a:off x="531951" y="1905000"/>
            <a:ext cx="4801850" cy="1645920"/>
          </a:xfrm>
        </p:spPr>
        <p:txBody>
          <a:bodyPr anchor="b"/>
          <a:lstStyle>
            <a:lvl1pPr algn="l">
              <a:lnSpc>
                <a:spcPct val="80000"/>
              </a:lnSpc>
              <a:defRPr sz="4800" b="0"/>
            </a:lvl1pPr>
          </a:lstStyle>
          <a:p>
            <a:r>
              <a:rPr lang="en-US" smtClean="0"/>
              <a:t>Click to edit Master title style</a:t>
            </a:r>
            <a:endParaRPr dirty="0"/>
          </a:p>
        </p:txBody>
      </p:sp>
      <p:sp>
        <p:nvSpPr>
          <p:cNvPr id="3" name="Picture Placeholder 2"/>
          <p:cNvSpPr>
            <a:spLocks noGrp="1"/>
          </p:cNvSpPr>
          <p:nvPr>
            <p:ph type="pic" idx="1"/>
          </p:nvPr>
        </p:nvSpPr>
        <p:spPr>
          <a:xfrm>
            <a:off x="5589912" y="533400"/>
            <a:ext cx="6070139" cy="5410200"/>
          </a:xfrm>
          <a:no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dirty="0"/>
          </a:p>
        </p:txBody>
      </p:sp>
      <p:sp>
        <p:nvSpPr>
          <p:cNvPr id="4" name="Text Placeholder 3"/>
          <p:cNvSpPr>
            <a:spLocks noGrp="1"/>
          </p:cNvSpPr>
          <p:nvPr>
            <p:ph type="body" sz="half" idx="2"/>
          </p:nvPr>
        </p:nvSpPr>
        <p:spPr>
          <a:xfrm>
            <a:off x="531951" y="3657600"/>
            <a:ext cx="4801849" cy="1645920"/>
          </a:xfrm>
        </p:spPr>
        <p:txBody>
          <a:bodyPr>
            <a:noAutofit/>
          </a:bodyPr>
          <a:lstStyle>
            <a:lvl1pPr marL="0" indent="0">
              <a:spcBef>
                <a:spcPts val="0"/>
              </a:spcBef>
              <a:buNone/>
              <a:defRPr sz="2400" b="1"/>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8216978-AAC9-904E-ABF1-80828AE7CA12}" type="datetime1">
              <a:rPr lang="en-US" smtClean="0">
                <a:solidFill>
                  <a:srgbClr val="58595B"/>
                </a:solidFill>
              </a:rPr>
              <a:pPr/>
              <a:t>9/2/2016</a:t>
            </a:fld>
            <a:endParaRPr dirty="0">
              <a:solidFill>
                <a:srgbClr val="58595B"/>
              </a:solidFill>
            </a:endParaRPr>
          </a:p>
        </p:txBody>
      </p:sp>
      <p:sp>
        <p:nvSpPr>
          <p:cNvPr id="6" name="Footer Placeholder 5"/>
          <p:cNvSpPr>
            <a:spLocks noGrp="1"/>
          </p:cNvSpPr>
          <p:nvPr>
            <p:ph type="ftr" sz="quarter" idx="11"/>
          </p:nvPr>
        </p:nvSpPr>
        <p:spPr/>
        <p:txBody>
          <a:bodyPr/>
          <a:lstStyle/>
          <a:p>
            <a:r>
              <a:rPr lang="en-US" smtClean="0">
                <a:solidFill>
                  <a:srgbClr val="58595B"/>
                </a:solidFill>
              </a:rPr>
              <a:t>Confidential – Oracle Internal/Restricted/Highly Restricted</a:t>
            </a:r>
            <a:endParaRPr dirty="0">
              <a:solidFill>
                <a:srgbClr val="58595B"/>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Tree>
    <p:extLst>
      <p:ext uri="{BB962C8B-B14F-4D97-AF65-F5344CB8AC3E}">
        <p14:creationId xmlns:p14="http://schemas.microsoft.com/office/powerpoint/2010/main" val="1779812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Remote Speaker Picture">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84605984-D551-B648-83CC-28ABAB9E27F3}" type="datetime1">
              <a:rPr lang="en-US" smtClean="0">
                <a:solidFill>
                  <a:srgbClr val="58595B"/>
                </a:solidFill>
              </a:rPr>
              <a:pPr/>
              <a:t>9/2/2016</a:t>
            </a:fld>
            <a:endParaRPr dirty="0">
              <a:solidFill>
                <a:srgbClr val="58595B"/>
              </a:solidFill>
            </a:endParaRPr>
          </a:p>
        </p:txBody>
      </p:sp>
      <p:sp>
        <p:nvSpPr>
          <p:cNvPr id="6" name="Footer Placeholder 5"/>
          <p:cNvSpPr>
            <a:spLocks noGrp="1"/>
          </p:cNvSpPr>
          <p:nvPr>
            <p:ph type="ftr" sz="quarter" idx="11"/>
          </p:nvPr>
        </p:nvSpPr>
        <p:spPr/>
        <p:txBody>
          <a:bodyPr/>
          <a:lstStyle/>
          <a:p>
            <a:r>
              <a:rPr lang="en-US" smtClean="0">
                <a:solidFill>
                  <a:srgbClr val="58595B"/>
                </a:solidFill>
              </a:rPr>
              <a:t>Confidential – Oracle Internal/Restricted/Highly Restricted</a:t>
            </a:r>
            <a:endParaRPr dirty="0">
              <a:solidFill>
                <a:srgbClr val="58595B"/>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
        <p:nvSpPr>
          <p:cNvPr id="8" name="Picture Placeholder 15"/>
          <p:cNvSpPr>
            <a:spLocks noGrp="1"/>
          </p:cNvSpPr>
          <p:nvPr>
            <p:ph type="pic" sz="quarter" idx="14" hasCustomPrompt="1"/>
          </p:nvPr>
        </p:nvSpPr>
        <p:spPr>
          <a:xfrm>
            <a:off x="2286596" y="1828800"/>
            <a:ext cx="3475625" cy="3840480"/>
          </a:xfrm>
          <a:solidFill>
            <a:schemeClr val="bg2"/>
          </a:solidFill>
        </p:spPr>
        <p:txBody>
          <a:bodyPr tIns="91440">
            <a:noAutofit/>
          </a:bodyPr>
          <a:lstStyle>
            <a:lvl1pPr marL="0" indent="0" algn="ctr">
              <a:spcBef>
                <a:spcPts val="0"/>
              </a:spcBef>
              <a:buNone/>
              <a:defRPr sz="1800" baseline="0">
                <a:solidFill>
                  <a:schemeClr val="tx1"/>
                </a:solidFill>
              </a:defRPr>
            </a:lvl1pPr>
          </a:lstStyle>
          <a:p>
            <a:r>
              <a:rPr dirty="0"/>
              <a:t>Click icon to insert picture</a:t>
            </a:r>
          </a:p>
        </p:txBody>
      </p:sp>
      <p:sp>
        <p:nvSpPr>
          <p:cNvPr id="10" name="Text Placeholder 10"/>
          <p:cNvSpPr>
            <a:spLocks noGrp="1"/>
          </p:cNvSpPr>
          <p:nvPr>
            <p:ph type="body" sz="quarter" idx="15"/>
          </p:nvPr>
        </p:nvSpPr>
        <p:spPr>
          <a:xfrm>
            <a:off x="6036612" y="1828799"/>
            <a:ext cx="5623436" cy="3840480"/>
          </a:xfrm>
        </p:spPr>
        <p:txBody>
          <a:bodyPr anchor="ctr" anchorCtr="0"/>
          <a:lstStyle>
            <a:lvl1pPr>
              <a:spcBef>
                <a:spcPts val="0"/>
              </a:spcBef>
              <a:spcAft>
                <a:spcPts val="800"/>
              </a:spcAft>
              <a:buClr>
                <a:schemeClr val="bg1"/>
              </a:buClr>
              <a:defRPr b="1"/>
            </a:lvl1pPr>
            <a:lvl2pPr marL="228600">
              <a:spcBef>
                <a:spcPts val="0"/>
              </a:spcBef>
              <a:buClr>
                <a:schemeClr val="bg1"/>
              </a:buClr>
              <a:defRPr/>
            </a:lvl2pPr>
          </a:lstStyle>
          <a:p>
            <a:pPr lvl="0"/>
            <a:r>
              <a:rPr lang="en-US" smtClean="0"/>
              <a:t>Click to edit Master text styles</a:t>
            </a:r>
          </a:p>
          <a:p>
            <a:pPr lvl="1"/>
            <a:r>
              <a:rPr lang="en-US" smtClean="0"/>
              <a:t>Second level</a:t>
            </a:r>
          </a:p>
        </p:txBody>
      </p:sp>
      <p:sp>
        <p:nvSpPr>
          <p:cNvPr id="3" name="Title 2"/>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53382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p:cSld name="Quote with Log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99646" y="1905000"/>
            <a:ext cx="8458816" cy="2209800"/>
          </a:xfrm>
        </p:spPr>
        <p:txBody>
          <a:bodyPr anchor="t"/>
          <a:lstStyle>
            <a:lvl1pPr marL="228600" indent="-228600" algn="l">
              <a:defRPr sz="4000" b="0"/>
            </a:lvl1pPr>
          </a:lstStyle>
          <a:p>
            <a:r>
              <a:rPr dirty="0"/>
              <a:t>“Click to type customer or partner quote surrounded by quotation marks.”</a:t>
            </a:r>
          </a:p>
        </p:txBody>
      </p:sp>
      <p:sp>
        <p:nvSpPr>
          <p:cNvPr id="4" name="Text Placeholder 3"/>
          <p:cNvSpPr>
            <a:spLocks noGrp="1"/>
          </p:cNvSpPr>
          <p:nvPr>
            <p:ph type="body" sz="half" idx="2" hasCustomPrompt="1"/>
          </p:nvPr>
        </p:nvSpPr>
        <p:spPr>
          <a:xfrm>
            <a:off x="3504524" y="4191000"/>
            <a:ext cx="8153936" cy="762000"/>
          </a:xfrm>
        </p:spPr>
        <p:txBody>
          <a:bodyPr>
            <a:noAutofit/>
          </a:bodyPr>
          <a:lstStyle>
            <a:lvl1pPr marL="292100" indent="-292100">
              <a:spcBef>
                <a:spcPts val="0"/>
              </a:spcBef>
              <a:buClr>
                <a:schemeClr val="tx1"/>
              </a:buClr>
              <a:buFont typeface="Arial" panose="020B0604020202020204" pitchFamily="34" charset="0"/>
              <a:buChar char="–"/>
              <a:defRPr sz="2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dirty="0"/>
              <a:t>Click to add Name, Title, Company</a:t>
            </a:r>
          </a:p>
        </p:txBody>
      </p:sp>
      <p:sp>
        <p:nvSpPr>
          <p:cNvPr id="5" name="Date Placeholder 4"/>
          <p:cNvSpPr>
            <a:spLocks noGrp="1"/>
          </p:cNvSpPr>
          <p:nvPr>
            <p:ph type="dt" sz="half" idx="10"/>
          </p:nvPr>
        </p:nvSpPr>
        <p:spPr/>
        <p:txBody>
          <a:bodyPr/>
          <a:lstStyle/>
          <a:p>
            <a:fld id="{765FA284-DFBA-B546-A779-7827ED570E32}" type="datetime1">
              <a:rPr lang="en-US" smtClean="0">
                <a:solidFill>
                  <a:srgbClr val="58595B"/>
                </a:solidFill>
              </a:rPr>
              <a:pPr/>
              <a:t>9/2/2016</a:t>
            </a:fld>
            <a:endParaRPr dirty="0">
              <a:solidFill>
                <a:srgbClr val="58595B"/>
              </a:solidFill>
            </a:endParaRPr>
          </a:p>
        </p:txBody>
      </p:sp>
      <p:sp>
        <p:nvSpPr>
          <p:cNvPr id="6" name="Footer Placeholder 5"/>
          <p:cNvSpPr>
            <a:spLocks noGrp="1"/>
          </p:cNvSpPr>
          <p:nvPr>
            <p:ph type="ftr" sz="quarter" idx="11"/>
          </p:nvPr>
        </p:nvSpPr>
        <p:spPr/>
        <p:txBody>
          <a:bodyPr/>
          <a:lstStyle/>
          <a:p>
            <a:r>
              <a:rPr lang="en-US" smtClean="0">
                <a:solidFill>
                  <a:srgbClr val="58595B"/>
                </a:solidFill>
              </a:rPr>
              <a:t>Confidential – Oracle Internal/Restricted/Highly Restricted</a:t>
            </a:r>
            <a:endParaRPr dirty="0">
              <a:solidFill>
                <a:srgbClr val="58595B"/>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Tree>
    <p:extLst>
      <p:ext uri="{BB962C8B-B14F-4D97-AF65-F5344CB8AC3E}">
        <p14:creationId xmlns:p14="http://schemas.microsoft.com/office/powerpoint/2010/main" val="1939286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p:cSld name="Quote with Pictur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99646" y="1905000"/>
            <a:ext cx="8458816" cy="2209800"/>
          </a:xfrm>
        </p:spPr>
        <p:txBody>
          <a:bodyPr anchor="t"/>
          <a:lstStyle>
            <a:lvl1pPr marL="228600" indent="-228600" algn="l">
              <a:defRPr sz="4000" b="0"/>
            </a:lvl1pPr>
          </a:lstStyle>
          <a:p>
            <a:r>
              <a:rPr dirty="0"/>
              <a:t>“Click to type customer or partner quote surrounded by quotation marks.”</a:t>
            </a:r>
          </a:p>
        </p:txBody>
      </p:sp>
      <p:sp>
        <p:nvSpPr>
          <p:cNvPr id="4" name="Text Placeholder 3"/>
          <p:cNvSpPr>
            <a:spLocks noGrp="1"/>
          </p:cNvSpPr>
          <p:nvPr>
            <p:ph type="body" sz="half" idx="2" hasCustomPrompt="1"/>
          </p:nvPr>
        </p:nvSpPr>
        <p:spPr>
          <a:xfrm>
            <a:off x="3504524" y="4191000"/>
            <a:ext cx="8153936" cy="762000"/>
          </a:xfrm>
        </p:spPr>
        <p:txBody>
          <a:bodyPr>
            <a:noAutofit/>
          </a:bodyPr>
          <a:lstStyle>
            <a:lvl1pPr marL="292100" indent="-292100">
              <a:spcBef>
                <a:spcPts val="0"/>
              </a:spcBef>
              <a:buClr>
                <a:schemeClr val="tx1"/>
              </a:buClr>
              <a:buFont typeface="Arial" panose="020B0604020202020204" pitchFamily="34" charset="0"/>
              <a:buChar char="–"/>
              <a:defRPr sz="2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dirty="0"/>
              <a:t>Click to add Name, Title, Company</a:t>
            </a:r>
          </a:p>
        </p:txBody>
      </p:sp>
      <p:sp>
        <p:nvSpPr>
          <p:cNvPr id="5" name="Date Placeholder 4"/>
          <p:cNvSpPr>
            <a:spLocks noGrp="1"/>
          </p:cNvSpPr>
          <p:nvPr>
            <p:ph type="dt" sz="half" idx="10"/>
          </p:nvPr>
        </p:nvSpPr>
        <p:spPr/>
        <p:txBody>
          <a:bodyPr/>
          <a:lstStyle/>
          <a:p>
            <a:fld id="{25CFA18C-E322-D848-90AE-048444F05653}" type="datetime1">
              <a:rPr lang="en-US" smtClean="0">
                <a:solidFill>
                  <a:srgbClr val="58595B"/>
                </a:solidFill>
              </a:rPr>
              <a:pPr/>
              <a:t>9/2/2016</a:t>
            </a:fld>
            <a:endParaRPr dirty="0">
              <a:solidFill>
                <a:srgbClr val="58595B"/>
              </a:solidFill>
            </a:endParaRPr>
          </a:p>
        </p:txBody>
      </p:sp>
      <p:sp>
        <p:nvSpPr>
          <p:cNvPr id="6" name="Footer Placeholder 5"/>
          <p:cNvSpPr>
            <a:spLocks noGrp="1"/>
          </p:cNvSpPr>
          <p:nvPr>
            <p:ph type="ftr" sz="quarter" idx="11"/>
          </p:nvPr>
        </p:nvSpPr>
        <p:spPr/>
        <p:txBody>
          <a:bodyPr/>
          <a:lstStyle/>
          <a:p>
            <a:r>
              <a:rPr lang="en-US" smtClean="0">
                <a:solidFill>
                  <a:srgbClr val="58595B"/>
                </a:solidFill>
              </a:rPr>
              <a:t>Confidential – Oracle Internal/Restricted/Highly Restricted</a:t>
            </a:r>
            <a:endParaRPr dirty="0">
              <a:solidFill>
                <a:srgbClr val="58595B"/>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
        <p:nvSpPr>
          <p:cNvPr id="8" name="Picture Placeholder 15"/>
          <p:cNvSpPr>
            <a:spLocks noGrp="1" noChangeAspect="1"/>
          </p:cNvSpPr>
          <p:nvPr>
            <p:ph type="pic" sz="quarter" idx="14" hasCustomPrompt="1"/>
          </p:nvPr>
        </p:nvSpPr>
        <p:spPr>
          <a:xfrm>
            <a:off x="531950" y="1905000"/>
            <a:ext cx="2195132" cy="3072384"/>
          </a:xfrm>
          <a:solidFill>
            <a:schemeClr val="bg2"/>
          </a:solidFill>
        </p:spPr>
        <p:txBody>
          <a:bodyPr tIns="91440">
            <a:noAutofit/>
          </a:bodyPr>
          <a:lstStyle>
            <a:lvl1pPr marL="0" indent="0" algn="ctr">
              <a:spcBef>
                <a:spcPts val="0"/>
              </a:spcBef>
              <a:buNone/>
              <a:defRPr sz="1800" baseline="0">
                <a:solidFill>
                  <a:schemeClr val="tx1"/>
                </a:solidFill>
              </a:defRPr>
            </a:lvl1pPr>
          </a:lstStyle>
          <a:p>
            <a:r>
              <a:rPr dirty="0"/>
              <a:t>Click icon to insert picture</a:t>
            </a:r>
          </a:p>
        </p:txBody>
      </p:sp>
    </p:spTree>
    <p:extLst>
      <p:ext uri="{BB962C8B-B14F-4D97-AF65-F5344CB8AC3E}">
        <p14:creationId xmlns:p14="http://schemas.microsoft.com/office/powerpoint/2010/main" val="35222370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cxnSp>
        <p:nvCxnSpPr>
          <p:cNvPr id="9" name="Straight Connector 8"/>
          <p:cNvCxnSpPr/>
          <p:nvPr/>
        </p:nvCxnSpPr>
        <p:spPr bwMode="ltGray">
          <a:xfrm>
            <a:off x="6096001"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sz="half" idx="1"/>
          </p:nvPr>
        </p:nvSpPr>
        <p:spPr>
          <a:xfrm>
            <a:off x="531952" y="1524001"/>
            <a:ext cx="5411608"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Content Placeholder 3"/>
          <p:cNvSpPr>
            <a:spLocks noGrp="1"/>
          </p:cNvSpPr>
          <p:nvPr>
            <p:ph sz="half" idx="2"/>
          </p:nvPr>
        </p:nvSpPr>
        <p:spPr>
          <a:xfrm>
            <a:off x="6248441" y="1524001"/>
            <a:ext cx="5411607"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Date Placeholder 4"/>
          <p:cNvSpPr>
            <a:spLocks noGrp="1"/>
          </p:cNvSpPr>
          <p:nvPr>
            <p:ph type="dt" sz="half" idx="10"/>
          </p:nvPr>
        </p:nvSpPr>
        <p:spPr/>
        <p:txBody>
          <a:bodyPr/>
          <a:lstStyle/>
          <a:p>
            <a:fld id="{DD23F527-3A46-1444-AC47-E74332FAE46E}" type="datetime1">
              <a:rPr lang="en-US" smtClean="0">
                <a:solidFill>
                  <a:srgbClr val="58595B"/>
                </a:solidFill>
              </a:rPr>
              <a:pPr/>
              <a:t>9/2/2016</a:t>
            </a:fld>
            <a:endParaRPr dirty="0">
              <a:solidFill>
                <a:srgbClr val="58595B"/>
              </a:solidFill>
            </a:endParaRPr>
          </a:p>
        </p:txBody>
      </p:sp>
      <p:sp>
        <p:nvSpPr>
          <p:cNvPr id="6" name="Footer Placeholder 5"/>
          <p:cNvSpPr>
            <a:spLocks noGrp="1"/>
          </p:cNvSpPr>
          <p:nvPr>
            <p:ph type="ftr" sz="quarter" idx="11"/>
          </p:nvPr>
        </p:nvSpPr>
        <p:spPr/>
        <p:txBody>
          <a:bodyPr/>
          <a:lstStyle/>
          <a:p>
            <a:r>
              <a:rPr lang="en-US" smtClean="0">
                <a:solidFill>
                  <a:srgbClr val="58595B"/>
                </a:solidFill>
              </a:rPr>
              <a:t>Confidential – Oracle Internal/Restricted/Highly Restricted</a:t>
            </a:r>
            <a:endParaRPr dirty="0">
              <a:solidFill>
                <a:srgbClr val="58595B"/>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
        <p:nvSpPr>
          <p:cNvPr id="8" name="Title 7"/>
          <p:cNvSpPr>
            <a:spLocks noGrp="1"/>
          </p:cNvSpPr>
          <p:nvPr>
            <p:ph type="title"/>
          </p:nvPr>
        </p:nvSpPr>
        <p:spPr/>
        <p:txBody>
          <a:bodyPr/>
          <a:lstStyle/>
          <a:p>
            <a:r>
              <a:rPr lang="en-US" smtClean="0"/>
              <a:t>Click to edit Master title style</a:t>
            </a:r>
            <a:endParaRPr dirty="0"/>
          </a:p>
        </p:txBody>
      </p:sp>
    </p:spTree>
    <p:extLst>
      <p:ext uri="{BB962C8B-B14F-4D97-AF65-F5344CB8AC3E}">
        <p14:creationId xmlns:p14="http://schemas.microsoft.com/office/powerpoint/2010/main" val="1048026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p:cSld name="Three Content">
    <p:spTree>
      <p:nvGrpSpPr>
        <p:cNvPr id="1" name=""/>
        <p:cNvGrpSpPr/>
        <p:nvPr/>
      </p:nvGrpSpPr>
      <p:grpSpPr>
        <a:xfrm>
          <a:off x="0" y="0"/>
          <a:ext cx="0" cy="0"/>
          <a:chOff x="0" y="0"/>
          <a:chExt cx="0" cy="0"/>
        </a:xfrm>
      </p:grpSpPr>
      <p:cxnSp>
        <p:nvCxnSpPr>
          <p:cNvPr id="9" name="Straight Connector 8"/>
          <p:cNvCxnSpPr/>
          <p:nvPr/>
        </p:nvCxnSpPr>
        <p:spPr bwMode="ltGray">
          <a:xfrm>
            <a:off x="419050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bwMode="ltGray">
          <a:xfrm>
            <a:off x="8001496"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sz="half" idx="1"/>
          </p:nvPr>
        </p:nvSpPr>
        <p:spPr>
          <a:xfrm>
            <a:off x="531953" y="1524001"/>
            <a:ext cx="3475625" cy="4419600"/>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Content Placeholder 3"/>
          <p:cNvSpPr>
            <a:spLocks noGrp="1"/>
          </p:cNvSpPr>
          <p:nvPr>
            <p:ph sz="half" idx="2"/>
          </p:nvPr>
        </p:nvSpPr>
        <p:spPr>
          <a:xfrm>
            <a:off x="4358187" y="1524001"/>
            <a:ext cx="3475625" cy="4419600"/>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Date Placeholder 4"/>
          <p:cNvSpPr>
            <a:spLocks noGrp="1"/>
          </p:cNvSpPr>
          <p:nvPr>
            <p:ph type="dt" sz="half" idx="10"/>
          </p:nvPr>
        </p:nvSpPr>
        <p:spPr/>
        <p:txBody>
          <a:bodyPr/>
          <a:lstStyle/>
          <a:p>
            <a:fld id="{E1F5459C-11CD-4246-BAA2-A0CD8B7930CF}" type="datetime1">
              <a:rPr lang="en-US" smtClean="0">
                <a:solidFill>
                  <a:srgbClr val="58595B"/>
                </a:solidFill>
              </a:rPr>
              <a:pPr/>
              <a:t>9/2/2016</a:t>
            </a:fld>
            <a:endParaRPr dirty="0">
              <a:solidFill>
                <a:srgbClr val="58595B"/>
              </a:solidFill>
            </a:endParaRPr>
          </a:p>
        </p:txBody>
      </p:sp>
      <p:sp>
        <p:nvSpPr>
          <p:cNvPr id="6" name="Footer Placeholder 5"/>
          <p:cNvSpPr>
            <a:spLocks noGrp="1"/>
          </p:cNvSpPr>
          <p:nvPr>
            <p:ph type="ftr" sz="quarter" idx="11"/>
          </p:nvPr>
        </p:nvSpPr>
        <p:spPr/>
        <p:txBody>
          <a:bodyPr/>
          <a:lstStyle/>
          <a:p>
            <a:r>
              <a:rPr lang="en-US" smtClean="0">
                <a:solidFill>
                  <a:srgbClr val="58595B"/>
                </a:solidFill>
              </a:rPr>
              <a:t>Confidential – Oracle Internal/Restricted/Highly Restricted</a:t>
            </a:r>
            <a:endParaRPr dirty="0">
              <a:solidFill>
                <a:srgbClr val="58595B"/>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
        <p:nvSpPr>
          <p:cNvPr id="8" name="Content Placeholder 3"/>
          <p:cNvSpPr>
            <a:spLocks noGrp="1"/>
          </p:cNvSpPr>
          <p:nvPr>
            <p:ph sz="half" idx="13"/>
          </p:nvPr>
        </p:nvSpPr>
        <p:spPr>
          <a:xfrm>
            <a:off x="8184423" y="1524001"/>
            <a:ext cx="3475625" cy="4419600"/>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11" name="Title 10"/>
          <p:cNvSpPr>
            <a:spLocks noGrp="1"/>
          </p:cNvSpPr>
          <p:nvPr>
            <p:ph type="title"/>
          </p:nvPr>
        </p:nvSpPr>
        <p:spPr/>
        <p:txBody>
          <a:bodyPr/>
          <a:lstStyle/>
          <a:p>
            <a:r>
              <a:rPr lang="en-US" smtClean="0"/>
              <a:t>Click to edit Master title style</a:t>
            </a:r>
            <a:endParaRPr dirty="0"/>
          </a:p>
        </p:txBody>
      </p:sp>
    </p:spTree>
    <p:extLst>
      <p:ext uri="{BB962C8B-B14F-4D97-AF65-F5344CB8AC3E}">
        <p14:creationId xmlns:p14="http://schemas.microsoft.com/office/powerpoint/2010/main" val="3235650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p:cSld name="Four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31952" y="1524002"/>
            <a:ext cx="5411608"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Content Placeholder 3"/>
          <p:cNvSpPr>
            <a:spLocks noGrp="1"/>
          </p:cNvSpPr>
          <p:nvPr>
            <p:ph sz="half" idx="2"/>
          </p:nvPr>
        </p:nvSpPr>
        <p:spPr>
          <a:xfrm>
            <a:off x="6248441" y="1524002"/>
            <a:ext cx="5411607"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Date Placeholder 4"/>
          <p:cNvSpPr>
            <a:spLocks noGrp="1"/>
          </p:cNvSpPr>
          <p:nvPr>
            <p:ph type="dt" sz="half" idx="10"/>
          </p:nvPr>
        </p:nvSpPr>
        <p:spPr/>
        <p:txBody>
          <a:bodyPr/>
          <a:lstStyle/>
          <a:p>
            <a:fld id="{DB793641-39FE-9941-B493-4C6CA22258AD}" type="datetime1">
              <a:rPr lang="en-US" smtClean="0">
                <a:solidFill>
                  <a:srgbClr val="58595B"/>
                </a:solidFill>
              </a:rPr>
              <a:pPr/>
              <a:t>9/2/2016</a:t>
            </a:fld>
            <a:endParaRPr dirty="0">
              <a:solidFill>
                <a:srgbClr val="58595B"/>
              </a:solidFill>
            </a:endParaRPr>
          </a:p>
        </p:txBody>
      </p:sp>
      <p:sp>
        <p:nvSpPr>
          <p:cNvPr id="6" name="Footer Placeholder 5"/>
          <p:cNvSpPr>
            <a:spLocks noGrp="1"/>
          </p:cNvSpPr>
          <p:nvPr>
            <p:ph type="ftr" sz="quarter" idx="11"/>
          </p:nvPr>
        </p:nvSpPr>
        <p:spPr/>
        <p:txBody>
          <a:bodyPr/>
          <a:lstStyle/>
          <a:p>
            <a:r>
              <a:rPr lang="en-US" smtClean="0">
                <a:solidFill>
                  <a:srgbClr val="58595B"/>
                </a:solidFill>
              </a:rPr>
              <a:t>Confidential – Oracle Internal/Restricted/Highly Restricted</a:t>
            </a:r>
            <a:endParaRPr dirty="0">
              <a:solidFill>
                <a:srgbClr val="58595B"/>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
        <p:nvSpPr>
          <p:cNvPr id="8" name="Content Placeholder 2"/>
          <p:cNvSpPr>
            <a:spLocks noGrp="1"/>
          </p:cNvSpPr>
          <p:nvPr>
            <p:ph sz="half" idx="13"/>
          </p:nvPr>
        </p:nvSpPr>
        <p:spPr>
          <a:xfrm>
            <a:off x="531952" y="3810002"/>
            <a:ext cx="5411608"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9" name="Content Placeholder 3"/>
          <p:cNvSpPr>
            <a:spLocks noGrp="1"/>
          </p:cNvSpPr>
          <p:nvPr>
            <p:ph sz="half" idx="14"/>
          </p:nvPr>
        </p:nvSpPr>
        <p:spPr>
          <a:xfrm>
            <a:off x="6248441" y="3810002"/>
            <a:ext cx="5411607"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cxnSp>
        <p:nvCxnSpPr>
          <p:cNvPr id="10" name="Straight Connector 9"/>
          <p:cNvCxnSpPr/>
          <p:nvPr/>
        </p:nvCxnSpPr>
        <p:spPr bwMode="ltGray">
          <a:xfrm>
            <a:off x="6096001"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1" name="Title 10"/>
          <p:cNvSpPr>
            <a:spLocks noGrp="1"/>
          </p:cNvSpPr>
          <p:nvPr>
            <p:ph type="title"/>
          </p:nvPr>
        </p:nvSpPr>
        <p:spPr/>
        <p:txBody>
          <a:bodyPr/>
          <a:lstStyle/>
          <a:p>
            <a:r>
              <a:rPr lang="en-US" smtClean="0"/>
              <a:t>Click to edit Master title style</a:t>
            </a:r>
            <a:endParaRPr dirty="0"/>
          </a:p>
        </p:txBody>
      </p:sp>
    </p:spTree>
    <p:extLst>
      <p:ext uri="{BB962C8B-B14F-4D97-AF65-F5344CB8AC3E}">
        <p14:creationId xmlns:p14="http://schemas.microsoft.com/office/powerpoint/2010/main" val="36109343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without Picture">
    <p:spTree>
      <p:nvGrpSpPr>
        <p:cNvPr id="1" name=""/>
        <p:cNvGrpSpPr/>
        <p:nvPr/>
      </p:nvGrpSpPr>
      <p:grpSpPr>
        <a:xfrm>
          <a:off x="0" y="0"/>
          <a:ext cx="0" cy="0"/>
          <a:chOff x="0" y="0"/>
          <a:chExt cx="0" cy="0"/>
        </a:xfrm>
      </p:grpSpPr>
      <p:sp>
        <p:nvSpPr>
          <p:cNvPr id="2" name="Title 1"/>
          <p:cNvSpPr>
            <a:spLocks noGrp="1"/>
          </p:cNvSpPr>
          <p:nvPr>
            <p:ph type="title"/>
          </p:nvPr>
        </p:nvSpPr>
        <p:spPr>
          <a:xfrm>
            <a:off x="531952" y="2600324"/>
            <a:ext cx="11128098" cy="1371600"/>
          </a:xfrm>
        </p:spPr>
        <p:txBody>
          <a:bodyPr anchor="b"/>
          <a:lstStyle>
            <a:lvl1pPr algn="l">
              <a:lnSpc>
                <a:spcPct val="80000"/>
              </a:lnSpc>
              <a:defRPr sz="4800" b="0" cap="none" baseline="0"/>
            </a:lvl1pPr>
          </a:lstStyle>
          <a:p>
            <a:r>
              <a:rPr lang="en-US" smtClean="0"/>
              <a:t>Click to edit Master title style</a:t>
            </a:r>
            <a:endParaRPr/>
          </a:p>
        </p:txBody>
      </p:sp>
      <p:sp>
        <p:nvSpPr>
          <p:cNvPr id="3" name="Text Placeholder 2"/>
          <p:cNvSpPr>
            <a:spLocks noGrp="1"/>
          </p:cNvSpPr>
          <p:nvPr>
            <p:ph type="body" idx="1"/>
          </p:nvPr>
        </p:nvSpPr>
        <p:spPr>
          <a:xfrm>
            <a:off x="531952" y="4038598"/>
            <a:ext cx="11128098" cy="914400"/>
          </a:xfrm>
        </p:spPr>
        <p:txBody>
          <a:bodyPr anchor="t">
            <a:noAutofit/>
          </a:bodyPr>
          <a:lstStyle>
            <a:lvl1pPr marL="0" indent="0">
              <a:spcBef>
                <a:spcPts val="0"/>
              </a:spcBef>
              <a:buNone/>
              <a:defRPr sz="2400" b="1">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3F7589B-9BD6-8B45-A3F1-2069890F0F33}" type="datetime1">
              <a:rPr lang="en-US" smtClean="0">
                <a:solidFill>
                  <a:srgbClr val="58595B"/>
                </a:solidFill>
              </a:rPr>
              <a:pPr/>
              <a:t>9/2/2016</a:t>
            </a:fld>
            <a:endParaRPr dirty="0">
              <a:solidFill>
                <a:srgbClr val="58595B"/>
              </a:solidFill>
            </a:endParaRPr>
          </a:p>
        </p:txBody>
      </p:sp>
      <p:sp>
        <p:nvSpPr>
          <p:cNvPr id="5" name="Footer Placeholder 4"/>
          <p:cNvSpPr>
            <a:spLocks noGrp="1"/>
          </p:cNvSpPr>
          <p:nvPr>
            <p:ph type="ftr" sz="quarter" idx="11"/>
          </p:nvPr>
        </p:nvSpPr>
        <p:spPr/>
        <p:txBody>
          <a:bodyPr/>
          <a:lstStyle/>
          <a:p>
            <a:r>
              <a:rPr lang="en-US" smtClean="0">
                <a:solidFill>
                  <a:srgbClr val="58595B"/>
                </a:solidFill>
              </a:rPr>
              <a:t>Confidential – Oracle Internal/Restricted/Highly Restricted</a:t>
            </a:r>
            <a:endParaRPr dirty="0">
              <a:solidFill>
                <a:srgbClr val="58595B"/>
              </a:solidFill>
            </a:endParaRPr>
          </a:p>
        </p:txBody>
      </p:sp>
      <p:sp>
        <p:nvSpPr>
          <p:cNvPr id="6" name="Slide Number Placeholder 5"/>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Tree>
    <p:extLst>
      <p:ext uri="{BB962C8B-B14F-4D97-AF65-F5344CB8AC3E}">
        <p14:creationId xmlns:p14="http://schemas.microsoft.com/office/powerpoint/2010/main" val="3710831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p:cSld name="Quadrant for Infographics">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CE6E0838-3E10-424A-93AC-472DD16011EC}" type="datetime1">
              <a:rPr lang="en-US" smtClean="0">
                <a:solidFill>
                  <a:srgbClr val="58595B"/>
                </a:solidFill>
              </a:rPr>
              <a:pPr/>
              <a:t>9/2/2016</a:t>
            </a:fld>
            <a:endParaRPr dirty="0">
              <a:solidFill>
                <a:srgbClr val="58595B"/>
              </a:solidFill>
            </a:endParaRPr>
          </a:p>
        </p:txBody>
      </p:sp>
      <p:sp>
        <p:nvSpPr>
          <p:cNvPr id="6" name="Footer Placeholder 5"/>
          <p:cNvSpPr>
            <a:spLocks noGrp="1"/>
          </p:cNvSpPr>
          <p:nvPr>
            <p:ph type="ftr" sz="quarter" idx="11"/>
          </p:nvPr>
        </p:nvSpPr>
        <p:spPr/>
        <p:txBody>
          <a:bodyPr/>
          <a:lstStyle/>
          <a:p>
            <a:r>
              <a:rPr lang="en-US" smtClean="0">
                <a:solidFill>
                  <a:srgbClr val="58595B"/>
                </a:solidFill>
              </a:rPr>
              <a:t>Confidential – Oracle Internal/Restricted/Highly Restricted</a:t>
            </a:r>
            <a:endParaRPr dirty="0">
              <a:solidFill>
                <a:srgbClr val="58595B"/>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cxnSp>
        <p:nvCxnSpPr>
          <p:cNvPr id="10" name="Straight Connector 9"/>
          <p:cNvCxnSpPr/>
          <p:nvPr/>
        </p:nvCxnSpPr>
        <p:spPr bwMode="ltGray">
          <a:xfrm>
            <a:off x="6096001"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2" name="Text Placeholder 11"/>
          <p:cNvSpPr>
            <a:spLocks noGrp="1"/>
          </p:cNvSpPr>
          <p:nvPr>
            <p:ph type="body" sz="quarter" idx="15"/>
          </p:nvPr>
        </p:nvSpPr>
        <p:spPr>
          <a:xfrm>
            <a:off x="2437446" y="1524001"/>
            <a:ext cx="3506114"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smtClean="0"/>
              <a:t>Click to edit Master text styles</a:t>
            </a:r>
          </a:p>
        </p:txBody>
      </p:sp>
      <p:cxnSp>
        <p:nvCxnSpPr>
          <p:cNvPr id="13" name="Straight Connector 12"/>
          <p:cNvCxnSpPr/>
          <p:nvPr/>
        </p:nvCxnSpPr>
        <p:spPr bwMode="ltGray">
          <a:xfrm flipH="1">
            <a:off x="531952" y="3733800"/>
            <a:ext cx="11128099" cy="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6" name="Text Placeholder 11"/>
          <p:cNvSpPr>
            <a:spLocks noGrp="1"/>
          </p:cNvSpPr>
          <p:nvPr>
            <p:ph type="body" sz="quarter" idx="16"/>
          </p:nvPr>
        </p:nvSpPr>
        <p:spPr>
          <a:xfrm>
            <a:off x="8153936" y="1524001"/>
            <a:ext cx="3506114"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smtClean="0"/>
              <a:t>Click to edit Master text styles</a:t>
            </a:r>
          </a:p>
        </p:txBody>
      </p:sp>
      <p:sp>
        <p:nvSpPr>
          <p:cNvPr id="17" name="Text Placeholder 11"/>
          <p:cNvSpPr>
            <a:spLocks noGrp="1"/>
          </p:cNvSpPr>
          <p:nvPr>
            <p:ph type="body" sz="quarter" idx="17"/>
          </p:nvPr>
        </p:nvSpPr>
        <p:spPr>
          <a:xfrm>
            <a:off x="2437446" y="3931920"/>
            <a:ext cx="3506114"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smtClean="0"/>
              <a:t>Click to edit Master text styles</a:t>
            </a:r>
          </a:p>
        </p:txBody>
      </p:sp>
      <p:sp>
        <p:nvSpPr>
          <p:cNvPr id="18" name="Text Placeholder 11"/>
          <p:cNvSpPr>
            <a:spLocks noGrp="1"/>
          </p:cNvSpPr>
          <p:nvPr>
            <p:ph type="body" sz="quarter" idx="18"/>
          </p:nvPr>
        </p:nvSpPr>
        <p:spPr>
          <a:xfrm>
            <a:off x="8153936" y="3931920"/>
            <a:ext cx="3506114"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smtClean="0"/>
              <a:t>Click to edit Master text styles</a:t>
            </a:r>
          </a:p>
        </p:txBody>
      </p:sp>
      <p:sp>
        <p:nvSpPr>
          <p:cNvPr id="3" name="Title 2"/>
          <p:cNvSpPr>
            <a:spLocks noGrp="1"/>
          </p:cNvSpPr>
          <p:nvPr>
            <p:ph type="title"/>
          </p:nvPr>
        </p:nvSpPr>
        <p:spPr/>
        <p:txBody>
          <a:bodyPr/>
          <a:lstStyle/>
          <a:p>
            <a:r>
              <a:rPr lang="en-US" smtClean="0"/>
              <a:t>Click to edit Master title style</a:t>
            </a:r>
            <a:endParaRPr dirty="0"/>
          </a:p>
        </p:txBody>
      </p:sp>
    </p:spTree>
    <p:extLst>
      <p:ext uri="{BB962C8B-B14F-4D97-AF65-F5344CB8AC3E}">
        <p14:creationId xmlns:p14="http://schemas.microsoft.com/office/powerpoint/2010/main" val="603817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p:cSld name="Metric">
    <p:spTree>
      <p:nvGrpSpPr>
        <p:cNvPr id="1" name=""/>
        <p:cNvGrpSpPr/>
        <p:nvPr/>
      </p:nvGrpSpPr>
      <p:grpSpPr>
        <a:xfrm>
          <a:off x="0" y="0"/>
          <a:ext cx="0" cy="0"/>
          <a:chOff x="0" y="0"/>
          <a:chExt cx="0" cy="0"/>
        </a:xfrm>
      </p:grpSpPr>
      <p:sp>
        <p:nvSpPr>
          <p:cNvPr id="12" name="Text Placeholder 11"/>
          <p:cNvSpPr>
            <a:spLocks noGrp="1"/>
          </p:cNvSpPr>
          <p:nvPr>
            <p:ph type="body" sz="quarter" idx="15"/>
          </p:nvPr>
        </p:nvSpPr>
        <p:spPr>
          <a:xfrm>
            <a:off x="5257582" y="1524000"/>
            <a:ext cx="5487829" cy="2743200"/>
          </a:xfrm>
        </p:spPr>
        <p:txBody>
          <a:bodyPr anchor="ctr">
            <a:noAutofit/>
          </a:bodyPr>
          <a:lstStyle>
            <a:lvl1pPr marL="0" indent="0">
              <a:spcBef>
                <a:spcPts val="1200"/>
              </a:spcBef>
              <a:buFont typeface="Arial" panose="020B0604020202020204" pitchFamily="34" charset="0"/>
              <a:buNone/>
              <a:defRPr sz="28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CB2A62B-A9A1-BD4B-8067-86DD35117CEE}" type="datetime1">
              <a:rPr lang="en-US" smtClean="0">
                <a:solidFill>
                  <a:srgbClr val="58595B"/>
                </a:solidFill>
              </a:rPr>
              <a:pPr/>
              <a:t>9/2/2016</a:t>
            </a:fld>
            <a:endParaRPr dirty="0">
              <a:solidFill>
                <a:srgbClr val="58595B"/>
              </a:solidFill>
            </a:endParaRPr>
          </a:p>
        </p:txBody>
      </p:sp>
      <p:sp>
        <p:nvSpPr>
          <p:cNvPr id="6" name="Footer Placeholder 5"/>
          <p:cNvSpPr>
            <a:spLocks noGrp="1"/>
          </p:cNvSpPr>
          <p:nvPr>
            <p:ph type="ftr" sz="quarter" idx="11"/>
          </p:nvPr>
        </p:nvSpPr>
        <p:spPr/>
        <p:txBody>
          <a:bodyPr/>
          <a:lstStyle/>
          <a:p>
            <a:r>
              <a:rPr lang="en-US" smtClean="0">
                <a:solidFill>
                  <a:srgbClr val="58595B"/>
                </a:solidFill>
              </a:rPr>
              <a:t>Confidential – Oracle Internal/Restricted/Highly Restricted</a:t>
            </a:r>
            <a:endParaRPr dirty="0">
              <a:solidFill>
                <a:srgbClr val="58595B"/>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
        <p:nvSpPr>
          <p:cNvPr id="2" name="Title 1"/>
          <p:cNvSpPr>
            <a:spLocks noGrp="1"/>
          </p:cNvSpPr>
          <p:nvPr>
            <p:ph type="title" hasCustomPrompt="1"/>
          </p:nvPr>
        </p:nvSpPr>
        <p:spPr>
          <a:xfrm>
            <a:off x="760610" y="1524000"/>
            <a:ext cx="4077762" cy="2743200"/>
          </a:xfrm>
        </p:spPr>
        <p:txBody>
          <a:bodyPr anchor="ctr"/>
          <a:lstStyle>
            <a:lvl1pPr algn="r">
              <a:defRPr sz="16600" b="1">
                <a:solidFill>
                  <a:schemeClr val="accent2"/>
                </a:solidFill>
              </a:defRPr>
            </a:lvl1pPr>
          </a:lstStyle>
          <a:p>
            <a:r>
              <a:rPr lang="en-US" dirty="0" smtClean="0"/>
              <a:t>XX</a:t>
            </a:r>
            <a:endParaRPr lang="en-US" dirty="0"/>
          </a:p>
        </p:txBody>
      </p:sp>
    </p:spTree>
    <p:extLst>
      <p:ext uri="{BB962C8B-B14F-4D97-AF65-F5344CB8AC3E}">
        <p14:creationId xmlns:p14="http://schemas.microsoft.com/office/powerpoint/2010/main" val="1153300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cxnSp>
        <p:nvCxnSpPr>
          <p:cNvPr id="10" name="Straight Connector 9"/>
          <p:cNvCxnSpPr/>
          <p:nvPr/>
        </p:nvCxnSpPr>
        <p:spPr bwMode="ltGray">
          <a:xfrm>
            <a:off x="6096001"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Text Placeholder 2"/>
          <p:cNvSpPr>
            <a:spLocks noGrp="1"/>
          </p:cNvSpPr>
          <p:nvPr>
            <p:ph type="body" idx="1"/>
          </p:nvPr>
        </p:nvSpPr>
        <p:spPr>
          <a:xfrm>
            <a:off x="531951" y="1524000"/>
            <a:ext cx="5414658" cy="762000"/>
          </a:xfrm>
        </p:spPr>
        <p:txBody>
          <a:bodyPr anchor="ctr">
            <a:noAutofit/>
          </a:bodyPr>
          <a:lstStyle>
            <a:lvl1pPr marL="0" indent="0">
              <a:spcBef>
                <a:spcPts val="0"/>
              </a:spcBef>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31951" y="2362200"/>
            <a:ext cx="5414658" cy="35814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Text Placeholder 4"/>
          <p:cNvSpPr>
            <a:spLocks noGrp="1"/>
          </p:cNvSpPr>
          <p:nvPr>
            <p:ph type="body" sz="quarter" idx="3"/>
          </p:nvPr>
        </p:nvSpPr>
        <p:spPr>
          <a:xfrm>
            <a:off x="6245390" y="1524000"/>
            <a:ext cx="5414658" cy="762000"/>
          </a:xfrm>
        </p:spPr>
        <p:txBody>
          <a:bodyPr anchor="ctr">
            <a:noAutofit/>
          </a:bodyPr>
          <a:lstStyle>
            <a:lvl1pPr marL="0" indent="0">
              <a:spcBef>
                <a:spcPts val="0"/>
              </a:spcBef>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245390" y="2362200"/>
            <a:ext cx="5414658" cy="35814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7" name="Date Placeholder 6"/>
          <p:cNvSpPr>
            <a:spLocks noGrp="1"/>
          </p:cNvSpPr>
          <p:nvPr>
            <p:ph type="dt" sz="half" idx="10"/>
          </p:nvPr>
        </p:nvSpPr>
        <p:spPr/>
        <p:txBody>
          <a:bodyPr/>
          <a:lstStyle/>
          <a:p>
            <a:fld id="{3CFFFFBC-830B-BE48-A60F-3A3B7341FF90}" type="datetime1">
              <a:rPr lang="en-US" smtClean="0">
                <a:solidFill>
                  <a:srgbClr val="58595B"/>
                </a:solidFill>
              </a:rPr>
              <a:pPr/>
              <a:t>9/2/2016</a:t>
            </a:fld>
            <a:endParaRPr dirty="0">
              <a:solidFill>
                <a:srgbClr val="58595B"/>
              </a:solidFill>
            </a:endParaRPr>
          </a:p>
        </p:txBody>
      </p:sp>
      <p:sp>
        <p:nvSpPr>
          <p:cNvPr id="8" name="Footer Placeholder 7"/>
          <p:cNvSpPr>
            <a:spLocks noGrp="1"/>
          </p:cNvSpPr>
          <p:nvPr>
            <p:ph type="ftr" sz="quarter" idx="11"/>
          </p:nvPr>
        </p:nvSpPr>
        <p:spPr/>
        <p:txBody>
          <a:bodyPr/>
          <a:lstStyle/>
          <a:p>
            <a:r>
              <a:rPr lang="en-US" smtClean="0">
                <a:solidFill>
                  <a:srgbClr val="58595B"/>
                </a:solidFill>
              </a:rPr>
              <a:t>Confidential – Oracle Internal/Restricted/Highly Restricted</a:t>
            </a:r>
            <a:endParaRPr dirty="0">
              <a:solidFill>
                <a:srgbClr val="58595B"/>
              </a:solidFill>
            </a:endParaRPr>
          </a:p>
        </p:txBody>
      </p:sp>
      <p:sp>
        <p:nvSpPr>
          <p:cNvPr id="9" name="Slide Number Placeholder 8"/>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
        <p:nvSpPr>
          <p:cNvPr id="11" name="Title 10"/>
          <p:cNvSpPr>
            <a:spLocks noGrp="1"/>
          </p:cNvSpPr>
          <p:nvPr>
            <p:ph type="title"/>
          </p:nvPr>
        </p:nvSpPr>
        <p:spPr/>
        <p:txBody>
          <a:bodyPr/>
          <a:lstStyle/>
          <a:p>
            <a:r>
              <a:rPr lang="en-US" smtClean="0"/>
              <a:t>Click to edit Master title style</a:t>
            </a:r>
            <a:endParaRPr dirty="0"/>
          </a:p>
        </p:txBody>
      </p:sp>
    </p:spTree>
    <p:extLst>
      <p:ext uri="{BB962C8B-B14F-4D97-AF65-F5344CB8AC3E}">
        <p14:creationId xmlns:p14="http://schemas.microsoft.com/office/powerpoint/2010/main" val="1815642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itle-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D39A174-1ADF-1E48-B6DD-36515CA54732}" type="datetime1">
              <a:rPr lang="en-US" smtClean="0">
                <a:solidFill>
                  <a:srgbClr val="58595B"/>
                </a:solidFill>
              </a:rPr>
              <a:pPr/>
              <a:t>9/2/2016</a:t>
            </a:fld>
            <a:endParaRPr dirty="0">
              <a:solidFill>
                <a:srgbClr val="58595B"/>
              </a:solidFill>
            </a:endParaRPr>
          </a:p>
        </p:txBody>
      </p:sp>
      <p:sp>
        <p:nvSpPr>
          <p:cNvPr id="4" name="Footer Placeholder 3"/>
          <p:cNvSpPr>
            <a:spLocks noGrp="1"/>
          </p:cNvSpPr>
          <p:nvPr>
            <p:ph type="ftr" sz="quarter" idx="11"/>
          </p:nvPr>
        </p:nvSpPr>
        <p:spPr/>
        <p:txBody>
          <a:bodyPr/>
          <a:lstStyle/>
          <a:p>
            <a:r>
              <a:rPr lang="en-US" smtClean="0">
                <a:solidFill>
                  <a:srgbClr val="58595B"/>
                </a:solidFill>
              </a:rPr>
              <a:t>Confidential – Oracle Internal/Restricted/Highly Restricted</a:t>
            </a:r>
            <a:endParaRPr dirty="0">
              <a:solidFill>
                <a:srgbClr val="58595B"/>
              </a:solidFill>
            </a:endParaRPr>
          </a:p>
        </p:txBody>
      </p:sp>
      <p:sp>
        <p:nvSpPr>
          <p:cNvPr id="5" name="Slide Number Placeholder 4"/>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6342464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p:cSld name="Title and Subtitle">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F9DE5E5-CA66-5940-9D1C-9F6D8D7529FE}" type="datetime1">
              <a:rPr lang="en-US" smtClean="0">
                <a:solidFill>
                  <a:srgbClr val="58595B"/>
                </a:solidFill>
              </a:rPr>
              <a:pPr/>
              <a:t>9/2/2016</a:t>
            </a:fld>
            <a:endParaRPr dirty="0">
              <a:solidFill>
                <a:srgbClr val="58595B"/>
              </a:solidFill>
            </a:endParaRPr>
          </a:p>
        </p:txBody>
      </p:sp>
      <p:sp>
        <p:nvSpPr>
          <p:cNvPr id="4" name="Footer Placeholder 3"/>
          <p:cNvSpPr>
            <a:spLocks noGrp="1"/>
          </p:cNvSpPr>
          <p:nvPr>
            <p:ph type="ftr" sz="quarter" idx="11"/>
          </p:nvPr>
        </p:nvSpPr>
        <p:spPr/>
        <p:txBody>
          <a:bodyPr/>
          <a:lstStyle/>
          <a:p>
            <a:r>
              <a:rPr lang="en-US" smtClean="0">
                <a:solidFill>
                  <a:srgbClr val="58595B"/>
                </a:solidFill>
              </a:rPr>
              <a:t>Confidential – Oracle Internal/Restricted/Highly Restricted</a:t>
            </a:r>
            <a:endParaRPr dirty="0">
              <a:solidFill>
                <a:srgbClr val="58595B"/>
              </a:solidFill>
            </a:endParaRPr>
          </a:p>
        </p:txBody>
      </p:sp>
      <p:sp>
        <p:nvSpPr>
          <p:cNvPr id="5" name="Slide Number Placeholder 4"/>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
        <p:nvSpPr>
          <p:cNvPr id="6" name="Text Placeholder 12"/>
          <p:cNvSpPr>
            <a:spLocks noGrp="1"/>
          </p:cNvSpPr>
          <p:nvPr>
            <p:ph type="body" sz="quarter" idx="13" hasCustomPrompt="1"/>
          </p:nvPr>
        </p:nvSpPr>
        <p:spPr>
          <a:xfrm>
            <a:off x="531953" y="1373742"/>
            <a:ext cx="11128096" cy="343299"/>
          </a:xfr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subtitle</a:t>
            </a:r>
          </a:p>
        </p:txBody>
      </p:sp>
      <p:sp>
        <p:nvSpPr>
          <p:cNvPr id="7" name="Title 6"/>
          <p:cNvSpPr>
            <a:spLocks noGrp="1"/>
          </p:cNvSpPr>
          <p:nvPr>
            <p:ph type="title"/>
          </p:nvPr>
        </p:nvSpPr>
        <p:spPr/>
        <p:txBody>
          <a:bodyPr/>
          <a:lstStyle/>
          <a:p>
            <a:r>
              <a:rPr lang="en-US" smtClean="0"/>
              <a:t>Click to edit Master title style</a:t>
            </a:r>
            <a:endParaRPr dirty="0"/>
          </a:p>
        </p:txBody>
      </p:sp>
    </p:spTree>
    <p:extLst>
      <p:ext uri="{BB962C8B-B14F-4D97-AF65-F5344CB8AC3E}">
        <p14:creationId xmlns:p14="http://schemas.microsoft.com/office/powerpoint/2010/main" val="3834695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319AFBF-606B-E543-8502-3BFA1F086CBC}" type="datetime1">
              <a:rPr lang="en-US" smtClean="0">
                <a:solidFill>
                  <a:srgbClr val="58595B"/>
                </a:solidFill>
              </a:rPr>
              <a:pPr/>
              <a:t>9/2/2016</a:t>
            </a:fld>
            <a:endParaRPr dirty="0">
              <a:solidFill>
                <a:srgbClr val="58595B"/>
              </a:solidFill>
            </a:endParaRPr>
          </a:p>
        </p:txBody>
      </p:sp>
      <p:sp>
        <p:nvSpPr>
          <p:cNvPr id="3" name="Footer Placeholder 2"/>
          <p:cNvSpPr>
            <a:spLocks noGrp="1"/>
          </p:cNvSpPr>
          <p:nvPr>
            <p:ph type="ftr" sz="quarter" idx="11"/>
          </p:nvPr>
        </p:nvSpPr>
        <p:spPr/>
        <p:txBody>
          <a:bodyPr/>
          <a:lstStyle/>
          <a:p>
            <a:r>
              <a:rPr lang="en-US" smtClean="0">
                <a:solidFill>
                  <a:srgbClr val="58595B"/>
                </a:solidFill>
              </a:rPr>
              <a:t>Confidential – Oracle Internal/Restricted/Highly Restricted</a:t>
            </a:r>
            <a:endParaRPr dirty="0">
              <a:solidFill>
                <a:srgbClr val="58595B"/>
              </a:solidFill>
            </a:endParaRPr>
          </a:p>
        </p:txBody>
      </p:sp>
      <p:sp>
        <p:nvSpPr>
          <p:cNvPr id="4" name="Slide Number Placeholder 3"/>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Tree>
    <p:extLst>
      <p:ext uri="{BB962C8B-B14F-4D97-AF65-F5344CB8AC3E}">
        <p14:creationId xmlns:p14="http://schemas.microsoft.com/office/powerpoint/2010/main" val="8294557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531800" y="1524000"/>
            <a:ext cx="7774575"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Text Placeholder 3"/>
          <p:cNvSpPr>
            <a:spLocks noGrp="1"/>
          </p:cNvSpPr>
          <p:nvPr>
            <p:ph type="body" sz="half" idx="2"/>
          </p:nvPr>
        </p:nvSpPr>
        <p:spPr>
          <a:xfrm>
            <a:off x="8779574" y="1524001"/>
            <a:ext cx="2972574" cy="4419600"/>
          </a:xfrm>
        </p:spPr>
        <p:txBody>
          <a:bodyPr>
            <a:noAutofit/>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20AF893-3E10-FD41-AEC9-8B3D0A4A1856}" type="datetime1">
              <a:rPr lang="en-US" smtClean="0">
                <a:solidFill>
                  <a:srgbClr val="58595B"/>
                </a:solidFill>
              </a:rPr>
              <a:pPr/>
              <a:t>9/2/2016</a:t>
            </a:fld>
            <a:endParaRPr dirty="0">
              <a:solidFill>
                <a:srgbClr val="58595B"/>
              </a:solidFill>
            </a:endParaRPr>
          </a:p>
        </p:txBody>
      </p:sp>
      <p:sp>
        <p:nvSpPr>
          <p:cNvPr id="6" name="Footer Placeholder 5"/>
          <p:cNvSpPr>
            <a:spLocks noGrp="1"/>
          </p:cNvSpPr>
          <p:nvPr>
            <p:ph type="ftr" sz="quarter" idx="11"/>
          </p:nvPr>
        </p:nvSpPr>
        <p:spPr/>
        <p:txBody>
          <a:bodyPr/>
          <a:lstStyle/>
          <a:p>
            <a:r>
              <a:rPr lang="en-US" smtClean="0">
                <a:solidFill>
                  <a:srgbClr val="58595B"/>
                </a:solidFill>
              </a:rPr>
              <a:t>Confidential – Oracle Internal/Restricted/Highly Restricted</a:t>
            </a:r>
            <a:endParaRPr dirty="0">
              <a:solidFill>
                <a:srgbClr val="58595B"/>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
        <p:nvSpPr>
          <p:cNvPr id="8" name="Title 7"/>
          <p:cNvSpPr>
            <a:spLocks noGrp="1"/>
          </p:cNvSpPr>
          <p:nvPr>
            <p:ph type="title"/>
          </p:nvPr>
        </p:nvSpPr>
        <p:spPr/>
        <p:txBody>
          <a:bodyPr/>
          <a:lstStyle/>
          <a:p>
            <a:r>
              <a:rPr lang="en-US" smtClean="0"/>
              <a:t>Click to edit Master title style</a:t>
            </a:r>
            <a:endParaRPr dirty="0"/>
          </a:p>
        </p:txBody>
      </p:sp>
    </p:spTree>
    <p:extLst>
      <p:ext uri="{BB962C8B-B14F-4D97-AF65-F5344CB8AC3E}">
        <p14:creationId xmlns:p14="http://schemas.microsoft.com/office/powerpoint/2010/main" val="33618639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bwMode="gray">
          <a:xfrm>
            <a:off x="531952" y="1524000"/>
            <a:ext cx="6097587" cy="4416725"/>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dirty="0"/>
          </a:p>
        </p:txBody>
      </p:sp>
      <p:sp>
        <p:nvSpPr>
          <p:cNvPr id="4" name="Text Placeholder 3"/>
          <p:cNvSpPr>
            <a:spLocks noGrp="1"/>
          </p:cNvSpPr>
          <p:nvPr>
            <p:ph type="body" sz="half" idx="2"/>
          </p:nvPr>
        </p:nvSpPr>
        <p:spPr>
          <a:xfrm>
            <a:off x="7010638" y="1524000"/>
            <a:ext cx="4649412" cy="4419600"/>
          </a:xfrm>
        </p:spPr>
        <p:txBody>
          <a:bodyPr>
            <a:noAutofit/>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F325C25-20DE-A84C-A42C-F77161DB4A96}" type="datetime1">
              <a:rPr lang="en-US" smtClean="0">
                <a:solidFill>
                  <a:srgbClr val="58595B"/>
                </a:solidFill>
              </a:rPr>
              <a:pPr/>
              <a:t>9/2/2016</a:t>
            </a:fld>
            <a:endParaRPr dirty="0">
              <a:solidFill>
                <a:srgbClr val="58595B"/>
              </a:solidFill>
            </a:endParaRPr>
          </a:p>
        </p:txBody>
      </p:sp>
      <p:sp>
        <p:nvSpPr>
          <p:cNvPr id="6" name="Footer Placeholder 5"/>
          <p:cNvSpPr>
            <a:spLocks noGrp="1"/>
          </p:cNvSpPr>
          <p:nvPr>
            <p:ph type="ftr" sz="quarter" idx="11"/>
          </p:nvPr>
        </p:nvSpPr>
        <p:spPr/>
        <p:txBody>
          <a:bodyPr/>
          <a:lstStyle/>
          <a:p>
            <a:r>
              <a:rPr lang="en-US" smtClean="0">
                <a:solidFill>
                  <a:srgbClr val="58595B"/>
                </a:solidFill>
              </a:rPr>
              <a:t>Confidential – Oracle Internal/Restricted/Highly Restricted</a:t>
            </a:r>
            <a:endParaRPr dirty="0">
              <a:solidFill>
                <a:srgbClr val="58595B"/>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
        <p:nvSpPr>
          <p:cNvPr id="8" name="Title 7"/>
          <p:cNvSpPr>
            <a:spLocks noGrp="1"/>
          </p:cNvSpPr>
          <p:nvPr>
            <p:ph type="title"/>
          </p:nvPr>
        </p:nvSpPr>
        <p:spPr/>
        <p:txBody>
          <a:bodyPr/>
          <a:lstStyle/>
          <a:p>
            <a:r>
              <a:rPr lang="en-US" smtClean="0"/>
              <a:t>Click to edit Master title style</a:t>
            </a:r>
            <a:endParaRPr dirty="0"/>
          </a:p>
        </p:txBody>
      </p:sp>
    </p:spTree>
    <p:extLst>
      <p:ext uri="{BB962C8B-B14F-4D97-AF65-F5344CB8AC3E}">
        <p14:creationId xmlns:p14="http://schemas.microsoft.com/office/powerpoint/2010/main" val="3849180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p:cSld name="Two Pictures with Captions">
    <p:spTree>
      <p:nvGrpSpPr>
        <p:cNvPr id="1" name=""/>
        <p:cNvGrpSpPr/>
        <p:nvPr/>
      </p:nvGrpSpPr>
      <p:grpSpPr>
        <a:xfrm>
          <a:off x="0" y="0"/>
          <a:ext cx="0" cy="0"/>
          <a:chOff x="0" y="0"/>
          <a:chExt cx="0" cy="0"/>
        </a:xfrm>
      </p:grpSpPr>
      <p:cxnSp>
        <p:nvCxnSpPr>
          <p:cNvPr id="8" name="Straight Connector 7"/>
          <p:cNvCxnSpPr/>
          <p:nvPr/>
        </p:nvCxnSpPr>
        <p:spPr bwMode="ltGray">
          <a:xfrm>
            <a:off x="6096001"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Picture Placeholder 2"/>
          <p:cNvSpPr>
            <a:spLocks noGrp="1"/>
          </p:cNvSpPr>
          <p:nvPr>
            <p:ph type="pic" idx="1"/>
          </p:nvPr>
        </p:nvSpPr>
        <p:spPr bwMode="gray">
          <a:xfrm>
            <a:off x="531952" y="1524000"/>
            <a:ext cx="5414658" cy="347472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dirty="0"/>
          </a:p>
        </p:txBody>
      </p:sp>
      <p:sp>
        <p:nvSpPr>
          <p:cNvPr id="4" name="Text Placeholder 3"/>
          <p:cNvSpPr>
            <a:spLocks noGrp="1"/>
          </p:cNvSpPr>
          <p:nvPr>
            <p:ph type="body" sz="half" idx="2"/>
          </p:nvPr>
        </p:nvSpPr>
        <p:spPr>
          <a:xfrm>
            <a:off x="531951" y="5105400"/>
            <a:ext cx="5411609" cy="838200"/>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95EB4F4-FDFD-ED43-860C-BD557FEEC804}" type="datetime1">
              <a:rPr lang="en-US" smtClean="0">
                <a:solidFill>
                  <a:srgbClr val="58595B"/>
                </a:solidFill>
              </a:rPr>
              <a:pPr/>
              <a:t>9/2/2016</a:t>
            </a:fld>
            <a:endParaRPr dirty="0">
              <a:solidFill>
                <a:srgbClr val="58595B"/>
              </a:solidFill>
            </a:endParaRPr>
          </a:p>
        </p:txBody>
      </p:sp>
      <p:sp>
        <p:nvSpPr>
          <p:cNvPr id="6" name="Footer Placeholder 5"/>
          <p:cNvSpPr>
            <a:spLocks noGrp="1"/>
          </p:cNvSpPr>
          <p:nvPr>
            <p:ph type="ftr" sz="quarter" idx="11"/>
          </p:nvPr>
        </p:nvSpPr>
        <p:spPr/>
        <p:txBody>
          <a:bodyPr/>
          <a:lstStyle/>
          <a:p>
            <a:r>
              <a:rPr lang="en-US" smtClean="0">
                <a:solidFill>
                  <a:srgbClr val="58595B"/>
                </a:solidFill>
              </a:rPr>
              <a:t>Confidential – Oracle Internal/Restricted/Highly Restricted</a:t>
            </a:r>
            <a:endParaRPr dirty="0">
              <a:solidFill>
                <a:srgbClr val="58595B"/>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
        <p:nvSpPr>
          <p:cNvPr id="9" name="Picture Placeholder 2"/>
          <p:cNvSpPr>
            <a:spLocks noGrp="1"/>
          </p:cNvSpPr>
          <p:nvPr>
            <p:ph type="pic" idx="13"/>
          </p:nvPr>
        </p:nvSpPr>
        <p:spPr bwMode="gray">
          <a:xfrm>
            <a:off x="6248439" y="1524000"/>
            <a:ext cx="5414658" cy="347472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dirty="0"/>
          </a:p>
        </p:txBody>
      </p:sp>
      <p:sp>
        <p:nvSpPr>
          <p:cNvPr id="10" name="Text Placeholder 3"/>
          <p:cNvSpPr>
            <a:spLocks noGrp="1"/>
          </p:cNvSpPr>
          <p:nvPr>
            <p:ph type="body" sz="half" idx="14"/>
          </p:nvPr>
        </p:nvSpPr>
        <p:spPr>
          <a:xfrm>
            <a:off x="6248438" y="5105400"/>
            <a:ext cx="5411609" cy="838200"/>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1" name="Title 10"/>
          <p:cNvSpPr>
            <a:spLocks noGrp="1"/>
          </p:cNvSpPr>
          <p:nvPr>
            <p:ph type="title"/>
          </p:nvPr>
        </p:nvSpPr>
        <p:spPr/>
        <p:txBody>
          <a:bodyPr/>
          <a:lstStyle/>
          <a:p>
            <a:r>
              <a:rPr lang="en-US" smtClean="0"/>
              <a:t>Click to edit Master title style</a:t>
            </a:r>
            <a:endParaRPr dirty="0"/>
          </a:p>
        </p:txBody>
      </p:sp>
    </p:spTree>
    <p:extLst>
      <p:ext uri="{BB962C8B-B14F-4D97-AF65-F5344CB8AC3E}">
        <p14:creationId xmlns:p14="http://schemas.microsoft.com/office/powerpoint/2010/main" val="37953168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p:cSld name="Three Pictures with Captions">
    <p:spTree>
      <p:nvGrpSpPr>
        <p:cNvPr id="1" name=""/>
        <p:cNvGrpSpPr/>
        <p:nvPr/>
      </p:nvGrpSpPr>
      <p:grpSpPr>
        <a:xfrm>
          <a:off x="0" y="0"/>
          <a:ext cx="0" cy="0"/>
          <a:chOff x="0" y="0"/>
          <a:chExt cx="0" cy="0"/>
        </a:xfrm>
      </p:grpSpPr>
      <p:cxnSp>
        <p:nvCxnSpPr>
          <p:cNvPr id="11" name="Straight Connector 10"/>
          <p:cNvCxnSpPr/>
          <p:nvPr/>
        </p:nvCxnSpPr>
        <p:spPr bwMode="ltGray">
          <a:xfrm>
            <a:off x="419050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ltGray">
          <a:xfrm>
            <a:off x="8001496"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Picture Placeholder 2"/>
          <p:cNvSpPr>
            <a:spLocks noGrp="1"/>
          </p:cNvSpPr>
          <p:nvPr>
            <p:ph type="pic" idx="1"/>
          </p:nvPr>
        </p:nvSpPr>
        <p:spPr bwMode="gray">
          <a:xfrm>
            <a:off x="531952" y="1524000"/>
            <a:ext cx="3475625" cy="304800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dirty="0"/>
          </a:p>
        </p:txBody>
      </p:sp>
      <p:sp>
        <p:nvSpPr>
          <p:cNvPr id="4" name="Text Placeholder 3"/>
          <p:cNvSpPr>
            <a:spLocks noGrp="1"/>
          </p:cNvSpPr>
          <p:nvPr>
            <p:ph type="body" sz="half" idx="2"/>
          </p:nvPr>
        </p:nvSpPr>
        <p:spPr>
          <a:xfrm>
            <a:off x="531951" y="4701396"/>
            <a:ext cx="3475625" cy="1242204"/>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440CA68-5E1D-2648-A796-3AC679BBE128}" type="datetime1">
              <a:rPr lang="en-US" smtClean="0">
                <a:solidFill>
                  <a:srgbClr val="58595B"/>
                </a:solidFill>
              </a:rPr>
              <a:pPr/>
              <a:t>9/2/2016</a:t>
            </a:fld>
            <a:endParaRPr dirty="0">
              <a:solidFill>
                <a:srgbClr val="58595B"/>
              </a:solidFill>
            </a:endParaRPr>
          </a:p>
        </p:txBody>
      </p:sp>
      <p:sp>
        <p:nvSpPr>
          <p:cNvPr id="6" name="Footer Placeholder 5"/>
          <p:cNvSpPr>
            <a:spLocks noGrp="1"/>
          </p:cNvSpPr>
          <p:nvPr>
            <p:ph type="ftr" sz="quarter" idx="11"/>
          </p:nvPr>
        </p:nvSpPr>
        <p:spPr/>
        <p:txBody>
          <a:bodyPr/>
          <a:lstStyle/>
          <a:p>
            <a:r>
              <a:rPr lang="en-US" smtClean="0">
                <a:solidFill>
                  <a:srgbClr val="58595B"/>
                </a:solidFill>
              </a:rPr>
              <a:t>Confidential – Oracle Internal/Restricted/Highly Restricted</a:t>
            </a:r>
            <a:endParaRPr dirty="0">
              <a:solidFill>
                <a:srgbClr val="58595B"/>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
        <p:nvSpPr>
          <p:cNvPr id="9" name="Picture Placeholder 2"/>
          <p:cNvSpPr>
            <a:spLocks noGrp="1"/>
          </p:cNvSpPr>
          <p:nvPr>
            <p:ph type="pic" idx="13"/>
          </p:nvPr>
        </p:nvSpPr>
        <p:spPr bwMode="gray">
          <a:xfrm>
            <a:off x="4358187" y="1524000"/>
            <a:ext cx="3475625" cy="304800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dirty="0"/>
          </a:p>
        </p:txBody>
      </p:sp>
      <p:sp>
        <p:nvSpPr>
          <p:cNvPr id="10" name="Text Placeholder 3"/>
          <p:cNvSpPr>
            <a:spLocks noGrp="1"/>
          </p:cNvSpPr>
          <p:nvPr>
            <p:ph type="body" sz="half" idx="14"/>
          </p:nvPr>
        </p:nvSpPr>
        <p:spPr>
          <a:xfrm>
            <a:off x="4358187" y="4701396"/>
            <a:ext cx="3475625" cy="1242204"/>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3" name="Picture Placeholder 2"/>
          <p:cNvSpPr>
            <a:spLocks noGrp="1"/>
          </p:cNvSpPr>
          <p:nvPr>
            <p:ph type="pic" idx="15"/>
          </p:nvPr>
        </p:nvSpPr>
        <p:spPr bwMode="gray">
          <a:xfrm>
            <a:off x="8184423" y="1524000"/>
            <a:ext cx="3475625" cy="304800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dirty="0"/>
          </a:p>
        </p:txBody>
      </p:sp>
      <p:sp>
        <p:nvSpPr>
          <p:cNvPr id="14" name="Text Placeholder 3"/>
          <p:cNvSpPr>
            <a:spLocks noGrp="1"/>
          </p:cNvSpPr>
          <p:nvPr>
            <p:ph type="body" sz="half" idx="16"/>
          </p:nvPr>
        </p:nvSpPr>
        <p:spPr>
          <a:xfrm>
            <a:off x="8184423" y="4701396"/>
            <a:ext cx="3475625" cy="1242204"/>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8" name="Title 7"/>
          <p:cNvSpPr>
            <a:spLocks noGrp="1"/>
          </p:cNvSpPr>
          <p:nvPr>
            <p:ph type="title"/>
          </p:nvPr>
        </p:nvSpPr>
        <p:spPr/>
        <p:txBody>
          <a:bodyPr/>
          <a:lstStyle/>
          <a:p>
            <a:r>
              <a:rPr lang="en-US" smtClean="0"/>
              <a:t>Click to edit Master title style</a:t>
            </a:r>
            <a:endParaRPr dirty="0"/>
          </a:p>
        </p:txBody>
      </p:sp>
    </p:spTree>
    <p:extLst>
      <p:ext uri="{BB962C8B-B14F-4D97-AF65-F5344CB8AC3E}">
        <p14:creationId xmlns:p14="http://schemas.microsoft.com/office/powerpoint/2010/main" val="1806137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secHead" preserve="1">
  <p:cSld name="Section Header with 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Rectangle 17" descr="Full bleed 4-color photo can be inserted here" title="Section Header with Picture"/>
          <p:cNvSpPr/>
          <p:nvPr userDrawn="1"/>
        </p:nvSpPr>
        <p:spPr bwMode="hidden">
          <a:xfrm>
            <a:off x="1" y="0"/>
            <a:ext cx="12192000" cy="6858000"/>
          </a:xfrm>
          <a:prstGeom prst="rect">
            <a:avLst/>
          </a:prstGeom>
          <a:solidFill>
            <a:srgbClr val="46575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dirty="0">
              <a:solidFill>
                <a:srgbClr val="FFFFFF"/>
              </a:solidFill>
            </a:endParaRPr>
          </a:p>
        </p:txBody>
      </p:sp>
      <p:grpSp>
        <p:nvGrpSpPr>
          <p:cNvPr id="7" name="Group 6"/>
          <p:cNvGrpSpPr/>
          <p:nvPr/>
        </p:nvGrpSpPr>
        <p:grpSpPr bwMode="gray">
          <a:xfrm>
            <a:off x="-286" y="0"/>
            <a:ext cx="12192574" cy="6858000"/>
            <a:chOff x="-287" y="0"/>
            <a:chExt cx="12189399" cy="6858000"/>
          </a:xfrm>
          <a:solidFill>
            <a:srgbClr val="D8E1E6"/>
          </a:solidFill>
        </p:grpSpPr>
        <p:sp>
          <p:nvSpPr>
            <p:cNvPr id="9" name="Rectangle 8"/>
            <p:cNvSpPr/>
            <p:nvPr/>
          </p:nvSpPr>
          <p:spPr bwMode="gray">
            <a:xfrm>
              <a:off x="-287" y="0"/>
              <a:ext cx="193962" cy="685214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800" dirty="0">
                <a:solidFill>
                  <a:srgbClr val="FFFFFF"/>
                </a:solidFill>
              </a:endParaRPr>
            </a:p>
          </p:txBody>
        </p:sp>
        <p:sp>
          <p:nvSpPr>
            <p:cNvPr id="10" name="Rectangle 9"/>
            <p:cNvSpPr/>
            <p:nvPr/>
          </p:nvSpPr>
          <p:spPr bwMode="gray">
            <a:xfrm>
              <a:off x="11995151" y="5854"/>
              <a:ext cx="193960" cy="685214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800" dirty="0">
                <a:solidFill>
                  <a:srgbClr val="FFFFFF"/>
                </a:solidFill>
              </a:endParaRPr>
            </a:p>
          </p:txBody>
        </p:sp>
        <p:sp>
          <p:nvSpPr>
            <p:cNvPr id="11" name="Rectangle 10"/>
            <p:cNvSpPr/>
            <p:nvPr/>
          </p:nvSpPr>
          <p:spPr bwMode="gray">
            <a:xfrm>
              <a:off x="-286"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800" dirty="0">
                <a:solidFill>
                  <a:srgbClr val="FFFFFF"/>
                </a:solidFill>
              </a:endParaRPr>
            </a:p>
          </p:txBody>
        </p:sp>
        <p:sp>
          <p:nvSpPr>
            <p:cNvPr id="12" name="Rectangle 11"/>
            <p:cNvSpPr/>
            <p:nvPr/>
          </p:nvSpPr>
          <p:spPr bwMode="gray">
            <a:xfrm>
              <a:off x="-286"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800" dirty="0">
                <a:solidFill>
                  <a:srgbClr val="FFFFFF"/>
                </a:solidFill>
              </a:endParaRPr>
            </a:p>
          </p:txBody>
        </p:sp>
      </p:grpSp>
      <p:sp>
        <p:nvSpPr>
          <p:cNvPr id="2" name="Title 1"/>
          <p:cNvSpPr>
            <a:spLocks noGrp="1"/>
          </p:cNvSpPr>
          <p:nvPr>
            <p:ph type="title"/>
          </p:nvPr>
        </p:nvSpPr>
        <p:spPr>
          <a:xfrm>
            <a:off x="531952" y="2600324"/>
            <a:ext cx="11128098" cy="1371600"/>
          </a:xfrm>
        </p:spPr>
        <p:txBody>
          <a:bodyPr anchor="b"/>
          <a:lstStyle>
            <a:lvl1pPr algn="l">
              <a:lnSpc>
                <a:spcPct val="80000"/>
              </a:lnSpc>
              <a:defRPr sz="4800" b="0" cap="none" baseline="0"/>
            </a:lvl1pPr>
          </a:lstStyle>
          <a:p>
            <a:r>
              <a:rPr lang="en-US" smtClean="0"/>
              <a:t>Click to edit Master title style</a:t>
            </a:r>
            <a:endParaRPr dirty="0"/>
          </a:p>
        </p:txBody>
      </p:sp>
      <p:sp>
        <p:nvSpPr>
          <p:cNvPr id="3" name="Text Placeholder 2"/>
          <p:cNvSpPr>
            <a:spLocks noGrp="1"/>
          </p:cNvSpPr>
          <p:nvPr>
            <p:ph type="body" idx="1"/>
          </p:nvPr>
        </p:nvSpPr>
        <p:spPr>
          <a:xfrm>
            <a:off x="531952" y="4038598"/>
            <a:ext cx="11128098" cy="914400"/>
          </a:xfrm>
        </p:spPr>
        <p:txBody>
          <a:bodyPr anchor="t">
            <a:noAutofit/>
          </a:bodyPr>
          <a:lstStyle>
            <a:lvl1pPr marL="0" indent="0">
              <a:spcBef>
                <a:spcPts val="0"/>
              </a:spcBef>
              <a:buNone/>
              <a:defRPr sz="2400" b="1">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solidFill>
                  <a:srgbClr val="5F5F5F"/>
                </a:solidFill>
              </a:defRPr>
            </a:lvl1pPr>
          </a:lstStyle>
          <a:p>
            <a:fld id="{5E93B6AA-E2AA-5745-8131-720DFC68D31C}" type="datetime1">
              <a:rPr lang="en-US" smtClean="0"/>
              <a:pPr/>
              <a:t>9/2/2016</a:t>
            </a:fld>
            <a:endParaRPr lang="en-US" dirty="0"/>
          </a:p>
        </p:txBody>
      </p:sp>
      <p:sp>
        <p:nvSpPr>
          <p:cNvPr id="5" name="Footer Placeholder 4"/>
          <p:cNvSpPr>
            <a:spLocks noGrp="1"/>
          </p:cNvSpPr>
          <p:nvPr>
            <p:ph type="ftr" sz="quarter" idx="11"/>
          </p:nvPr>
        </p:nvSpPr>
        <p:spPr/>
        <p:txBody>
          <a:bodyPr/>
          <a:lstStyle>
            <a:lvl1pPr>
              <a:defRPr>
                <a:solidFill>
                  <a:srgbClr val="5F5F5F"/>
                </a:solidFill>
              </a:defRPr>
            </a:lvl1pPr>
          </a:lstStyle>
          <a:p>
            <a:r>
              <a:rPr lang="en-US" smtClean="0"/>
              <a:t>Confidential – Oracle Internal/Restricted/Highly Restricted</a:t>
            </a:r>
            <a:endParaRPr lang="en-US" dirty="0"/>
          </a:p>
        </p:txBody>
      </p:sp>
      <p:sp>
        <p:nvSpPr>
          <p:cNvPr id="6" name="Slide Number Placeholder 5"/>
          <p:cNvSpPr>
            <a:spLocks noGrp="1"/>
          </p:cNvSpPr>
          <p:nvPr>
            <p:ph type="sldNum" sz="quarter" idx="12"/>
          </p:nvPr>
        </p:nvSpPr>
        <p:spPr/>
        <p:txBody>
          <a:bodyPr/>
          <a:lstStyle>
            <a:lvl1pPr>
              <a:defRPr>
                <a:solidFill>
                  <a:srgbClr val="5F5F5F"/>
                </a:solidFill>
              </a:defRPr>
            </a:lvl1pPr>
          </a:lstStyle>
          <a:p>
            <a:fld id="{C51EAA63-D034-42AE-91FA-B13B9518C7BE}" type="slidenum">
              <a:rPr lang="en-US" smtClean="0"/>
              <a:pPr/>
              <a:t>‹#›</a:t>
            </a:fld>
            <a:endParaRPr lang="en-US" dirty="0"/>
          </a:p>
        </p:txBody>
      </p:sp>
      <p:sp>
        <p:nvSpPr>
          <p:cNvPr id="17" name="TextBox 16"/>
          <p:cNvSpPr txBox="1"/>
          <p:nvPr userDrawn="1"/>
        </p:nvSpPr>
        <p:spPr>
          <a:xfrm>
            <a:off x="5378072" y="6556248"/>
            <a:ext cx="3201234" cy="182880"/>
          </a:xfrm>
          <a:prstGeom prst="rect">
            <a:avLst/>
          </a:prstGeom>
          <a:noFill/>
        </p:spPr>
        <p:txBody>
          <a:bodyPr vert="horz" wrap="none" lIns="0" tIns="0" rIns="0" bIns="0" rtlCol="0" anchor="ctr" anchorCtr="0">
            <a:noAutofit/>
          </a:bodyPr>
          <a:lstStyle/>
          <a:p>
            <a:pPr algn="r"/>
            <a:r>
              <a:rPr sz="850" dirty="0">
                <a:solidFill>
                  <a:srgbClr val="5F5F5F"/>
                </a:solidFill>
              </a:rPr>
              <a:t>Copyright © </a:t>
            </a:r>
            <a:r>
              <a:rPr lang="en-US" sz="850" dirty="0">
                <a:solidFill>
                  <a:srgbClr val="5F5F5F"/>
                </a:solidFill>
              </a:rPr>
              <a:t>2016,</a:t>
            </a:r>
            <a:r>
              <a:rPr sz="850" dirty="0">
                <a:solidFill>
                  <a:srgbClr val="5F5F5F"/>
                </a:solidFill>
              </a:rPr>
              <a:t> </a:t>
            </a:r>
            <a:r>
              <a:rPr sz="850" dirty="0">
                <a:solidFill>
                  <a:srgbClr val="5F5F5F"/>
                </a:solidFill>
              </a:rPr>
              <a:t>Oracle and/or its affiliates. All rights reserved.  </a:t>
            </a:r>
            <a:r>
              <a:rPr sz="850" dirty="0">
                <a:solidFill>
                  <a:srgbClr val="5F5F5F"/>
                </a:solidFill>
              </a:rPr>
              <a:t>|</a:t>
            </a:r>
            <a:endParaRPr sz="850" dirty="0">
              <a:solidFill>
                <a:srgbClr val="5F5F5F"/>
              </a:solidFill>
            </a:endParaRPr>
          </a:p>
        </p:txBody>
      </p:sp>
      <p:pic>
        <p:nvPicPr>
          <p:cNvPr id="16" name="Picture 15" descr="Oracle logo in white on red staging background" title="Oracle red badge logo"/>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30490" y="6263640"/>
            <a:ext cx="1625561" cy="594360"/>
          </a:xfrm>
          <a:prstGeom prst="rect">
            <a:avLst/>
          </a:prstGeom>
        </p:spPr>
      </p:pic>
    </p:spTree>
    <p:extLst>
      <p:ext uri="{BB962C8B-B14F-4D97-AF65-F5344CB8AC3E}">
        <p14:creationId xmlns:p14="http://schemas.microsoft.com/office/powerpoint/2010/main" val="37621015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p:cSld name="iOS Smartphone and Tablet: Horizontal">
    <p:spTree>
      <p:nvGrpSpPr>
        <p:cNvPr id="1" name=""/>
        <p:cNvGrpSpPr/>
        <p:nvPr/>
      </p:nvGrpSpPr>
      <p:grpSpPr>
        <a:xfrm>
          <a:off x="0" y="0"/>
          <a:ext cx="0" cy="0"/>
          <a:chOff x="0" y="0"/>
          <a:chExt cx="0" cy="0"/>
        </a:xfrm>
      </p:grpSpPr>
      <p:pic>
        <p:nvPicPr>
          <p:cNvPr id="2" name="Picture 1" descr="Photos, screen captures, graphics can be inserted in a white mobile phone and tablet" title="iOS Smartphone and Tablet: Horizontal Layout"/>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17737" y="1522827"/>
            <a:ext cx="6497058" cy="4567423"/>
          </a:xfrm>
          <a:prstGeom prst="rect">
            <a:avLst/>
          </a:prstGeom>
        </p:spPr>
      </p:pic>
      <p:pic>
        <p:nvPicPr>
          <p:cNvPr id="15" name="Picture 14"/>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1770955" y="1827862"/>
            <a:ext cx="1841355" cy="3887139"/>
          </a:xfrm>
          <a:prstGeom prst="rect">
            <a:avLst/>
          </a:prstGeom>
        </p:spPr>
      </p:pic>
      <p:sp>
        <p:nvSpPr>
          <p:cNvPr id="3" name="Picture Placeholder 2"/>
          <p:cNvSpPr>
            <a:spLocks noGrp="1"/>
          </p:cNvSpPr>
          <p:nvPr>
            <p:ph type="pic" idx="1"/>
          </p:nvPr>
        </p:nvSpPr>
        <p:spPr bwMode="gray">
          <a:xfrm>
            <a:off x="1889614" y="2364583"/>
            <a:ext cx="1618910" cy="2833684"/>
          </a:xfrm>
          <a:solidFill>
            <a:schemeClr val="tx2">
              <a:lumMod val="20000"/>
              <a:lumOff val="80000"/>
            </a:schemeClr>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dirty="0"/>
          </a:p>
        </p:txBody>
      </p:sp>
      <p:sp>
        <p:nvSpPr>
          <p:cNvPr id="5" name="Date Placeholder 4"/>
          <p:cNvSpPr>
            <a:spLocks noGrp="1"/>
          </p:cNvSpPr>
          <p:nvPr>
            <p:ph type="dt" sz="half" idx="10"/>
          </p:nvPr>
        </p:nvSpPr>
        <p:spPr/>
        <p:txBody>
          <a:bodyPr/>
          <a:lstStyle/>
          <a:p>
            <a:fld id="{DA38B655-5B37-774F-952B-2EF42A453626}" type="datetime1">
              <a:rPr lang="en-US" smtClean="0">
                <a:solidFill>
                  <a:srgbClr val="58595B"/>
                </a:solidFill>
              </a:rPr>
              <a:pPr/>
              <a:t>9/2/2016</a:t>
            </a:fld>
            <a:endParaRPr dirty="0">
              <a:solidFill>
                <a:srgbClr val="58595B"/>
              </a:solidFill>
            </a:endParaRPr>
          </a:p>
        </p:txBody>
      </p:sp>
      <p:sp>
        <p:nvSpPr>
          <p:cNvPr id="6" name="Footer Placeholder 5"/>
          <p:cNvSpPr>
            <a:spLocks noGrp="1"/>
          </p:cNvSpPr>
          <p:nvPr>
            <p:ph type="ftr" sz="quarter" idx="11"/>
          </p:nvPr>
        </p:nvSpPr>
        <p:spPr/>
        <p:txBody>
          <a:bodyPr/>
          <a:lstStyle/>
          <a:p>
            <a:r>
              <a:rPr lang="en-US" smtClean="0">
                <a:solidFill>
                  <a:srgbClr val="58595B"/>
                </a:solidFill>
              </a:rPr>
              <a:t>Confidential – Oracle Internal/Restricted/Highly Restricted</a:t>
            </a:r>
            <a:endParaRPr dirty="0">
              <a:solidFill>
                <a:srgbClr val="58595B"/>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
        <p:nvSpPr>
          <p:cNvPr id="9" name="Picture Placeholder 2"/>
          <p:cNvSpPr>
            <a:spLocks noGrp="1"/>
          </p:cNvSpPr>
          <p:nvPr>
            <p:ph type="pic" idx="13"/>
          </p:nvPr>
        </p:nvSpPr>
        <p:spPr bwMode="gray">
          <a:xfrm>
            <a:off x="4533492" y="1850231"/>
            <a:ext cx="5248055" cy="3969544"/>
          </a:xfrm>
          <a:solidFill>
            <a:schemeClr val="tx2">
              <a:lumMod val="20000"/>
              <a:lumOff val="80000"/>
            </a:schemeClr>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dirty="0"/>
          </a:p>
        </p:txBody>
      </p:sp>
      <p:sp>
        <p:nvSpPr>
          <p:cNvPr id="4" name="Title 3"/>
          <p:cNvSpPr>
            <a:spLocks noGrp="1"/>
          </p:cNvSpPr>
          <p:nvPr>
            <p:ph type="title"/>
          </p:nvPr>
        </p:nvSpPr>
        <p:spPr/>
        <p:txBody>
          <a:bodyPr/>
          <a:lstStyle/>
          <a:p>
            <a:r>
              <a:rPr lang="en-US" smtClean="0"/>
              <a:t>Click to edit Master title style</a:t>
            </a:r>
            <a:endParaRPr dirty="0"/>
          </a:p>
        </p:txBody>
      </p:sp>
    </p:spTree>
    <p:extLst>
      <p:ext uri="{BB962C8B-B14F-4D97-AF65-F5344CB8AC3E}">
        <p14:creationId xmlns:p14="http://schemas.microsoft.com/office/powerpoint/2010/main" val="1127174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p:cSld name="iOS Smartphone and Tablet: Vertical">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cstate="print">
            <a:extLst>
              <a:ext uri="{28A0092B-C50C-407E-A947-70E740481C1C}">
                <a14:useLocalDpi xmlns:a14="http://schemas.microsoft.com/office/drawing/2010/main" val="0"/>
              </a:ext>
            </a:extLst>
          </a:blip>
          <a:srcRect r="7518"/>
          <a:stretch/>
        </p:blipFill>
        <p:spPr>
          <a:xfrm rot="5400000">
            <a:off x="5750657" y="1112973"/>
            <a:ext cx="6007047" cy="4568613"/>
          </a:xfrm>
          <a:prstGeom prst="rect">
            <a:avLst/>
          </a:prstGeom>
        </p:spPr>
      </p:pic>
      <p:sp>
        <p:nvSpPr>
          <p:cNvPr id="2" name="Title 1"/>
          <p:cNvSpPr>
            <a:spLocks noGrp="1"/>
          </p:cNvSpPr>
          <p:nvPr>
            <p:ph type="title"/>
          </p:nvPr>
        </p:nvSpPr>
        <p:spPr>
          <a:xfrm>
            <a:off x="531950" y="406400"/>
            <a:ext cx="5945148" cy="889000"/>
          </a:xfrm>
        </p:spPr>
        <p:txBody>
          <a:bodyPr anchor="b"/>
          <a:lstStyle>
            <a:lvl1pPr algn="l">
              <a:defRPr sz="3600" b="0"/>
            </a:lvl1pPr>
          </a:lstStyle>
          <a:p>
            <a:r>
              <a:rPr lang="en-US" smtClean="0"/>
              <a:t>Click to edit Master title style</a:t>
            </a:r>
            <a:endParaRPr dirty="0"/>
          </a:p>
        </p:txBody>
      </p:sp>
      <p:sp>
        <p:nvSpPr>
          <p:cNvPr id="5" name="Date Placeholder 4"/>
          <p:cNvSpPr>
            <a:spLocks noGrp="1"/>
          </p:cNvSpPr>
          <p:nvPr>
            <p:ph type="dt" sz="half" idx="10"/>
          </p:nvPr>
        </p:nvSpPr>
        <p:spPr/>
        <p:txBody>
          <a:bodyPr/>
          <a:lstStyle/>
          <a:p>
            <a:fld id="{E63E8679-970F-0E44-9FB8-4B88F38302EF}" type="datetime1">
              <a:rPr lang="en-US" smtClean="0">
                <a:solidFill>
                  <a:srgbClr val="58595B"/>
                </a:solidFill>
              </a:rPr>
              <a:pPr/>
              <a:t>9/2/2016</a:t>
            </a:fld>
            <a:endParaRPr dirty="0">
              <a:solidFill>
                <a:srgbClr val="58595B"/>
              </a:solidFill>
            </a:endParaRPr>
          </a:p>
        </p:txBody>
      </p:sp>
      <p:sp>
        <p:nvSpPr>
          <p:cNvPr id="6" name="Footer Placeholder 5"/>
          <p:cNvSpPr>
            <a:spLocks noGrp="1"/>
          </p:cNvSpPr>
          <p:nvPr>
            <p:ph type="ftr" sz="quarter" idx="11"/>
          </p:nvPr>
        </p:nvSpPr>
        <p:spPr/>
        <p:txBody>
          <a:bodyPr/>
          <a:lstStyle/>
          <a:p>
            <a:r>
              <a:rPr lang="en-US" smtClean="0">
                <a:solidFill>
                  <a:srgbClr val="58595B"/>
                </a:solidFill>
              </a:rPr>
              <a:t>Confidential – Oracle Internal/Restricted/Highly Restricted</a:t>
            </a:r>
            <a:endParaRPr dirty="0">
              <a:solidFill>
                <a:srgbClr val="58595B"/>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
        <p:nvSpPr>
          <p:cNvPr id="9" name="Picture Placeholder 2"/>
          <p:cNvSpPr>
            <a:spLocks noGrp="1"/>
          </p:cNvSpPr>
          <p:nvPr>
            <p:ph type="pic" idx="13"/>
          </p:nvPr>
        </p:nvSpPr>
        <p:spPr bwMode="gray">
          <a:xfrm>
            <a:off x="6749431" y="1013144"/>
            <a:ext cx="3963169" cy="5252348"/>
          </a:xfrm>
          <a:solidFill>
            <a:schemeClr val="tx2">
              <a:lumMod val="20000"/>
              <a:lumOff val="80000"/>
            </a:schemeClr>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dirty="0"/>
          </a:p>
        </p:txBody>
      </p:sp>
      <p:pic>
        <p:nvPicPr>
          <p:cNvPr id="13" name="Picture 12" descr="Photos, screen captures, graphics can be inserted in a white mobile phone and tablet" title="iOS Smartphone and Tablet: Vertical Layout"/>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3961844" y="1905001"/>
            <a:ext cx="1841355" cy="3887139"/>
          </a:xfrm>
          <a:prstGeom prst="rect">
            <a:avLst/>
          </a:prstGeom>
        </p:spPr>
      </p:pic>
      <p:sp>
        <p:nvSpPr>
          <p:cNvPr id="14" name="Picture Placeholder 2"/>
          <p:cNvSpPr>
            <a:spLocks noGrp="1"/>
          </p:cNvSpPr>
          <p:nvPr>
            <p:ph type="pic" idx="1"/>
          </p:nvPr>
        </p:nvSpPr>
        <p:spPr bwMode="gray">
          <a:xfrm>
            <a:off x="4080505" y="2448864"/>
            <a:ext cx="1618910" cy="2834640"/>
          </a:xfrm>
          <a:solidFill>
            <a:schemeClr val="tx2">
              <a:lumMod val="20000"/>
              <a:lumOff val="80000"/>
            </a:schemeClr>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dirty="0"/>
          </a:p>
        </p:txBody>
      </p:sp>
    </p:spTree>
    <p:extLst>
      <p:ext uri="{BB962C8B-B14F-4D97-AF65-F5344CB8AC3E}">
        <p14:creationId xmlns:p14="http://schemas.microsoft.com/office/powerpoint/2010/main" val="3967522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Android Smartphone and Tablet: Horizontal">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87193" y="2011146"/>
            <a:ext cx="1820130" cy="3522853"/>
          </a:xfrm>
          <a:prstGeom prst="rect">
            <a:avLst/>
          </a:prstGeom>
        </p:spPr>
      </p:pic>
      <p:pic>
        <p:nvPicPr>
          <p:cNvPr id="11" name="Picture 10" descr="Photos, screen captures, graphics can be inserted in a white mobile phone and tablet" title="Android Smartphone and Tablet: Horizontal Layout"/>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243095" y="1585323"/>
            <a:ext cx="5830818" cy="4107283"/>
          </a:xfrm>
          <a:prstGeom prst="rect">
            <a:avLst/>
          </a:prstGeom>
        </p:spPr>
      </p:pic>
      <p:sp>
        <p:nvSpPr>
          <p:cNvPr id="3" name="Picture Placeholder 2"/>
          <p:cNvSpPr>
            <a:spLocks noGrp="1"/>
          </p:cNvSpPr>
          <p:nvPr>
            <p:ph type="pic" idx="1"/>
          </p:nvPr>
        </p:nvSpPr>
        <p:spPr bwMode="gray">
          <a:xfrm>
            <a:off x="1910668" y="2364583"/>
            <a:ext cx="1573178" cy="2833684"/>
          </a:xfrm>
          <a:solidFill>
            <a:schemeClr val="tx2">
              <a:lumMod val="20000"/>
              <a:lumOff val="80000"/>
            </a:schemeClr>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dirty="0"/>
          </a:p>
        </p:txBody>
      </p:sp>
      <p:sp>
        <p:nvSpPr>
          <p:cNvPr id="5" name="Date Placeholder 4"/>
          <p:cNvSpPr>
            <a:spLocks noGrp="1"/>
          </p:cNvSpPr>
          <p:nvPr>
            <p:ph type="dt" sz="half" idx="10"/>
          </p:nvPr>
        </p:nvSpPr>
        <p:spPr/>
        <p:txBody>
          <a:bodyPr/>
          <a:lstStyle/>
          <a:p>
            <a:fld id="{8B482C15-144D-5047-A5F1-7D99D84BBFB0}" type="datetime1">
              <a:rPr lang="en-US" smtClean="0">
                <a:solidFill>
                  <a:srgbClr val="58595B"/>
                </a:solidFill>
              </a:rPr>
              <a:pPr/>
              <a:t>9/2/2016</a:t>
            </a:fld>
            <a:endParaRPr dirty="0">
              <a:solidFill>
                <a:srgbClr val="58595B"/>
              </a:solidFill>
            </a:endParaRPr>
          </a:p>
        </p:txBody>
      </p:sp>
      <p:sp>
        <p:nvSpPr>
          <p:cNvPr id="6" name="Footer Placeholder 5"/>
          <p:cNvSpPr>
            <a:spLocks noGrp="1"/>
          </p:cNvSpPr>
          <p:nvPr>
            <p:ph type="ftr" sz="quarter" idx="11"/>
          </p:nvPr>
        </p:nvSpPr>
        <p:spPr/>
        <p:txBody>
          <a:bodyPr/>
          <a:lstStyle/>
          <a:p>
            <a:r>
              <a:rPr lang="en-US" smtClean="0">
                <a:solidFill>
                  <a:srgbClr val="58595B"/>
                </a:solidFill>
              </a:rPr>
              <a:t>Confidential – Oracle Internal/Restricted/Highly Restricted</a:t>
            </a:r>
            <a:endParaRPr dirty="0">
              <a:solidFill>
                <a:srgbClr val="58595B"/>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
        <p:nvSpPr>
          <p:cNvPr id="9" name="Picture Placeholder 2"/>
          <p:cNvSpPr>
            <a:spLocks noGrp="1"/>
          </p:cNvSpPr>
          <p:nvPr>
            <p:ph type="pic" idx="13"/>
          </p:nvPr>
        </p:nvSpPr>
        <p:spPr bwMode="gray">
          <a:xfrm>
            <a:off x="4533493" y="1975104"/>
            <a:ext cx="5250023" cy="3328416"/>
          </a:xfrm>
          <a:solidFill>
            <a:schemeClr val="tx2">
              <a:lumMod val="20000"/>
              <a:lumOff val="80000"/>
            </a:schemeClr>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dirty="0"/>
          </a:p>
        </p:txBody>
      </p:sp>
      <p:sp>
        <p:nvSpPr>
          <p:cNvPr id="4" name="Title 3"/>
          <p:cNvSpPr>
            <a:spLocks noGrp="1"/>
          </p:cNvSpPr>
          <p:nvPr>
            <p:ph type="title"/>
          </p:nvPr>
        </p:nvSpPr>
        <p:spPr/>
        <p:txBody>
          <a:bodyPr/>
          <a:lstStyle/>
          <a:p>
            <a:r>
              <a:rPr lang="en-US" smtClean="0"/>
              <a:t>Click to edit Master title style</a:t>
            </a:r>
            <a:endParaRPr dirty="0"/>
          </a:p>
        </p:txBody>
      </p:sp>
    </p:spTree>
    <p:extLst>
      <p:ext uri="{BB962C8B-B14F-4D97-AF65-F5344CB8AC3E}">
        <p14:creationId xmlns:p14="http://schemas.microsoft.com/office/powerpoint/2010/main" val="701713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Android Smartphone and Tablet: Vertical">
    <p:spTree>
      <p:nvGrpSpPr>
        <p:cNvPr id="1" name=""/>
        <p:cNvGrpSpPr/>
        <p:nvPr/>
      </p:nvGrpSpPr>
      <p:grpSpPr>
        <a:xfrm>
          <a:off x="0" y="0"/>
          <a:ext cx="0" cy="0"/>
          <a:chOff x="0" y="0"/>
          <a:chExt cx="0" cy="0"/>
        </a:xfrm>
      </p:grpSpPr>
      <p:pic>
        <p:nvPicPr>
          <p:cNvPr id="21" name="Picture 20"/>
          <p:cNvPicPr>
            <a:picLocks noChangeAspect="1"/>
          </p:cNvPicPr>
          <p:nvPr userDrawn="1"/>
        </p:nvPicPr>
        <p:blipFill rotWithShape="1">
          <a:blip r:embed="rId2">
            <a:extLst>
              <a:ext uri="{28A0092B-C50C-407E-A947-70E740481C1C}">
                <a14:useLocalDpi xmlns:a14="http://schemas.microsoft.com/office/drawing/2010/main" val="0"/>
              </a:ext>
            </a:extLst>
          </a:blip>
          <a:srcRect r="2901"/>
          <a:stretch/>
        </p:blipFill>
        <p:spPr>
          <a:xfrm rot="5400000">
            <a:off x="5894000" y="1502132"/>
            <a:ext cx="5674025" cy="4118397"/>
          </a:xfrm>
          <a:prstGeom prst="rect">
            <a:avLst/>
          </a:prstGeom>
        </p:spPr>
      </p:pic>
      <p:sp>
        <p:nvSpPr>
          <p:cNvPr id="2" name="Title 1"/>
          <p:cNvSpPr>
            <a:spLocks noGrp="1"/>
          </p:cNvSpPr>
          <p:nvPr>
            <p:ph type="title"/>
          </p:nvPr>
        </p:nvSpPr>
        <p:spPr>
          <a:xfrm>
            <a:off x="531950" y="406400"/>
            <a:ext cx="5945148" cy="889000"/>
          </a:xfrm>
        </p:spPr>
        <p:txBody>
          <a:bodyPr anchor="b"/>
          <a:lstStyle>
            <a:lvl1pPr algn="l">
              <a:defRPr sz="3600" b="0"/>
            </a:lvl1pPr>
          </a:lstStyle>
          <a:p>
            <a:r>
              <a:rPr lang="en-US" smtClean="0"/>
              <a:t>Click to edit Master title style</a:t>
            </a:r>
            <a:endParaRPr dirty="0"/>
          </a:p>
        </p:txBody>
      </p:sp>
      <p:sp>
        <p:nvSpPr>
          <p:cNvPr id="5" name="Date Placeholder 4"/>
          <p:cNvSpPr>
            <a:spLocks noGrp="1"/>
          </p:cNvSpPr>
          <p:nvPr>
            <p:ph type="dt" sz="half" idx="10"/>
          </p:nvPr>
        </p:nvSpPr>
        <p:spPr/>
        <p:txBody>
          <a:bodyPr/>
          <a:lstStyle/>
          <a:p>
            <a:fld id="{F8E68280-77B5-7046-8002-0C2A6FF60231}" type="datetime1">
              <a:rPr lang="en-US" smtClean="0">
                <a:solidFill>
                  <a:srgbClr val="58595B"/>
                </a:solidFill>
              </a:rPr>
              <a:pPr/>
              <a:t>9/2/2016</a:t>
            </a:fld>
            <a:endParaRPr dirty="0">
              <a:solidFill>
                <a:srgbClr val="58595B"/>
              </a:solidFill>
            </a:endParaRPr>
          </a:p>
        </p:txBody>
      </p:sp>
      <p:sp>
        <p:nvSpPr>
          <p:cNvPr id="6" name="Footer Placeholder 5"/>
          <p:cNvSpPr>
            <a:spLocks noGrp="1"/>
          </p:cNvSpPr>
          <p:nvPr>
            <p:ph type="ftr" sz="quarter" idx="11"/>
          </p:nvPr>
        </p:nvSpPr>
        <p:spPr/>
        <p:txBody>
          <a:bodyPr/>
          <a:lstStyle/>
          <a:p>
            <a:r>
              <a:rPr lang="en-US" smtClean="0">
                <a:solidFill>
                  <a:srgbClr val="58595B"/>
                </a:solidFill>
              </a:rPr>
              <a:t>Confidential – Oracle Internal/Restricted/Highly Restricted</a:t>
            </a:r>
            <a:endParaRPr dirty="0">
              <a:solidFill>
                <a:srgbClr val="58595B"/>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
        <p:nvSpPr>
          <p:cNvPr id="9" name="Picture Placeholder 2"/>
          <p:cNvSpPr>
            <a:spLocks noGrp="1"/>
          </p:cNvSpPr>
          <p:nvPr>
            <p:ph type="pic" idx="13"/>
          </p:nvPr>
        </p:nvSpPr>
        <p:spPr bwMode="gray">
          <a:xfrm>
            <a:off x="7063543" y="1013144"/>
            <a:ext cx="3314430" cy="5252348"/>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dirty="0"/>
          </a:p>
        </p:txBody>
      </p:sp>
      <p:pic>
        <p:nvPicPr>
          <p:cNvPr id="19" name="Picture 18" descr="Photos, screen captures, graphics can be inserted in a white mobile phone and tablet" title="Android Smartphone and Tablet: Vertical Layout"/>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970990" y="2096383"/>
            <a:ext cx="1820130" cy="3522853"/>
          </a:xfrm>
          <a:prstGeom prst="rect">
            <a:avLst/>
          </a:prstGeom>
        </p:spPr>
      </p:pic>
      <p:sp>
        <p:nvSpPr>
          <p:cNvPr id="20" name="Picture Placeholder 2"/>
          <p:cNvSpPr>
            <a:spLocks noGrp="1"/>
          </p:cNvSpPr>
          <p:nvPr>
            <p:ph type="pic" idx="1"/>
          </p:nvPr>
        </p:nvSpPr>
        <p:spPr bwMode="gray">
          <a:xfrm>
            <a:off x="4094465" y="2449820"/>
            <a:ext cx="1573178" cy="2833684"/>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dirty="0"/>
          </a:p>
        </p:txBody>
      </p:sp>
    </p:spTree>
    <p:extLst>
      <p:ext uri="{BB962C8B-B14F-4D97-AF65-F5344CB8AC3E}">
        <p14:creationId xmlns:p14="http://schemas.microsoft.com/office/powerpoint/2010/main" val="2104735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preserve="1">
  <p:cSld name="Metric with 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descr="A large metric, brief statement, and 4-color photo can be included here" title="Large metric with 4-color photo"/>
          <p:cNvSpPr/>
          <p:nvPr/>
        </p:nvSpPr>
        <p:spPr bwMode="hidden">
          <a:xfrm>
            <a:off x="1" y="0"/>
            <a:ext cx="12192000" cy="6858000"/>
          </a:xfrm>
          <a:prstGeom prst="rect">
            <a:avLst/>
          </a:prstGeom>
          <a:gradFill>
            <a:gsLst>
              <a:gs pos="34000">
                <a:srgbClr val="46575E">
                  <a:alpha val="50000"/>
                </a:srgbClr>
              </a:gs>
              <a:gs pos="52000">
                <a:srgbClr val="46575E">
                  <a:alpha val="40000"/>
                </a:srgbClr>
              </a:gs>
              <a:gs pos="100000">
                <a:srgbClr val="46575E">
                  <a:alpha val="4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dirty="0">
              <a:solidFill>
                <a:srgbClr val="FFFFFF"/>
              </a:solidFill>
            </a:endParaRPr>
          </a:p>
        </p:txBody>
      </p:sp>
      <p:grpSp>
        <p:nvGrpSpPr>
          <p:cNvPr id="15" name="Group 14"/>
          <p:cNvGrpSpPr/>
          <p:nvPr userDrawn="1"/>
        </p:nvGrpSpPr>
        <p:grpSpPr>
          <a:xfrm>
            <a:off x="0" y="0"/>
            <a:ext cx="12192573" cy="6858000"/>
            <a:chOff x="0" y="0"/>
            <a:chExt cx="12189398" cy="6858000"/>
          </a:xfrm>
          <a:solidFill>
            <a:srgbClr val="D8E1E6"/>
          </a:solidFill>
        </p:grpSpPr>
        <p:sp>
          <p:nvSpPr>
            <p:cNvPr id="17" name="Rectangle 16"/>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800" dirty="0">
                <a:solidFill>
                  <a:srgbClr val="FFFFFF"/>
                </a:solidFill>
              </a:endParaRPr>
            </a:p>
          </p:txBody>
        </p:sp>
        <p:sp>
          <p:nvSpPr>
            <p:cNvPr id="18" name="Rectangle 17"/>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800" dirty="0">
                <a:solidFill>
                  <a:srgbClr val="FFFFFF"/>
                </a:solidFill>
              </a:endParaRPr>
            </a:p>
          </p:txBody>
        </p:sp>
        <p:sp>
          <p:nvSpPr>
            <p:cNvPr id="20" name="Rectangle 19"/>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800" dirty="0">
                <a:solidFill>
                  <a:srgbClr val="FFFFFF"/>
                </a:solidFill>
              </a:endParaRPr>
            </a:p>
          </p:txBody>
        </p:sp>
        <p:sp>
          <p:nvSpPr>
            <p:cNvPr id="21" name="Rectangle 20"/>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800" dirty="0">
                <a:solidFill>
                  <a:srgbClr val="FFFFFF"/>
                </a:solidFill>
              </a:endParaRPr>
            </a:p>
          </p:txBody>
        </p:sp>
      </p:grpSp>
      <p:pic>
        <p:nvPicPr>
          <p:cNvPr id="23" name="Picture 22" descr="Oracle logo in white on red staging background" title="Oracle red badge logo"/>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30490" y="6263640"/>
            <a:ext cx="1625561" cy="594360"/>
          </a:xfrm>
          <a:prstGeom prst="rect">
            <a:avLst/>
          </a:prstGeom>
        </p:spPr>
      </p:pic>
      <p:sp>
        <p:nvSpPr>
          <p:cNvPr id="5" name="Date Placeholder 4"/>
          <p:cNvSpPr>
            <a:spLocks noGrp="1"/>
          </p:cNvSpPr>
          <p:nvPr>
            <p:ph type="dt" sz="half" idx="10"/>
          </p:nvPr>
        </p:nvSpPr>
        <p:spPr/>
        <p:txBody>
          <a:bodyPr/>
          <a:lstStyle>
            <a:lvl1pPr>
              <a:defRPr>
                <a:solidFill>
                  <a:srgbClr val="5F5F5F"/>
                </a:solidFill>
              </a:defRPr>
            </a:lvl1pPr>
          </a:lstStyle>
          <a:p>
            <a:fld id="{D061FBC3-B3BC-0343-8C44-083187317F83}" type="datetime1">
              <a:rPr lang="en-US" smtClean="0"/>
              <a:pPr/>
              <a:t>9/2/2016</a:t>
            </a:fld>
            <a:endParaRPr lang="en-US" dirty="0"/>
          </a:p>
        </p:txBody>
      </p:sp>
      <p:sp>
        <p:nvSpPr>
          <p:cNvPr id="6" name="Footer Placeholder 5"/>
          <p:cNvSpPr>
            <a:spLocks noGrp="1"/>
          </p:cNvSpPr>
          <p:nvPr>
            <p:ph type="ftr" sz="quarter" idx="11"/>
          </p:nvPr>
        </p:nvSpPr>
        <p:spPr/>
        <p:txBody>
          <a:bodyPr/>
          <a:lstStyle>
            <a:lvl1pPr>
              <a:defRPr>
                <a:solidFill>
                  <a:srgbClr val="5F5F5F"/>
                </a:solidFill>
              </a:defRPr>
            </a:lvl1pPr>
          </a:lstStyle>
          <a:p>
            <a:r>
              <a:rPr lang="en-US" smtClean="0"/>
              <a:t>Confidential – Oracle Internal/Restricted/Highly Restricted</a:t>
            </a:r>
            <a:endParaRPr lang="en-US" dirty="0"/>
          </a:p>
        </p:txBody>
      </p:sp>
      <p:sp>
        <p:nvSpPr>
          <p:cNvPr id="7" name="Slide Number Placeholder 6"/>
          <p:cNvSpPr>
            <a:spLocks noGrp="1"/>
          </p:cNvSpPr>
          <p:nvPr>
            <p:ph type="sldNum" sz="quarter" idx="12"/>
          </p:nvPr>
        </p:nvSpPr>
        <p:spPr/>
        <p:txBody>
          <a:bodyPr/>
          <a:lstStyle>
            <a:lvl1pPr>
              <a:defRPr>
                <a:solidFill>
                  <a:srgbClr val="5F5F5F"/>
                </a:solidFill>
              </a:defRPr>
            </a:lvl1pPr>
          </a:lstStyle>
          <a:p>
            <a:fld id="{C51EAA63-D034-42AE-91FA-B13B9518C7BE}" type="slidenum">
              <a:rPr lang="en-US" smtClean="0"/>
              <a:pPr/>
              <a:t>‹#›</a:t>
            </a:fld>
            <a:endParaRPr lang="en-US" dirty="0"/>
          </a:p>
        </p:txBody>
      </p:sp>
      <p:sp>
        <p:nvSpPr>
          <p:cNvPr id="22" name="Text Placeholder 12"/>
          <p:cNvSpPr>
            <a:spLocks noGrp="1"/>
          </p:cNvSpPr>
          <p:nvPr>
            <p:ph type="body" sz="quarter" idx="13" hasCustomPrompt="1"/>
          </p:nvPr>
        </p:nvSpPr>
        <p:spPr>
          <a:xfrm>
            <a:off x="760610" y="2666999"/>
            <a:ext cx="5030510" cy="1960881"/>
          </a:xfrm>
        </p:spPr>
        <p:txBody>
          <a:bodyPr>
            <a:noAutofit/>
          </a:bodyPr>
          <a:lstStyle>
            <a:lvl1pPr marL="1588" indent="0">
              <a:spcBef>
                <a:spcPts val="0"/>
              </a:spcBef>
              <a:buFontTx/>
              <a:buNone/>
              <a:defRPr sz="28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text</a:t>
            </a:r>
          </a:p>
        </p:txBody>
      </p:sp>
      <p:sp>
        <p:nvSpPr>
          <p:cNvPr id="3" name="Title 2"/>
          <p:cNvSpPr>
            <a:spLocks noGrp="1"/>
          </p:cNvSpPr>
          <p:nvPr>
            <p:ph type="title" hasCustomPrompt="1"/>
          </p:nvPr>
        </p:nvSpPr>
        <p:spPr>
          <a:xfrm>
            <a:off x="760610" y="609600"/>
            <a:ext cx="5030510" cy="2044700"/>
          </a:xfrm>
        </p:spPr>
        <p:txBody>
          <a:bodyPr/>
          <a:lstStyle>
            <a:lvl1pPr>
              <a:defRPr sz="13800" b="1"/>
            </a:lvl1pPr>
          </a:lstStyle>
          <a:p>
            <a:r>
              <a:rPr lang="en-US" dirty="0" smtClean="0"/>
              <a:t>XX</a:t>
            </a:r>
            <a:endParaRPr lang="en-US" dirty="0"/>
          </a:p>
        </p:txBody>
      </p:sp>
      <p:sp>
        <p:nvSpPr>
          <p:cNvPr id="19" name="TextBox 18"/>
          <p:cNvSpPr txBox="1"/>
          <p:nvPr userDrawn="1"/>
        </p:nvSpPr>
        <p:spPr>
          <a:xfrm>
            <a:off x="5378072" y="6556248"/>
            <a:ext cx="3201234" cy="182880"/>
          </a:xfrm>
          <a:prstGeom prst="rect">
            <a:avLst/>
          </a:prstGeom>
          <a:noFill/>
        </p:spPr>
        <p:txBody>
          <a:bodyPr vert="horz" wrap="none" lIns="0" tIns="0" rIns="0" bIns="0" rtlCol="0" anchor="ctr" anchorCtr="0">
            <a:noAutofit/>
          </a:bodyPr>
          <a:lstStyle/>
          <a:p>
            <a:pPr algn="r"/>
            <a:r>
              <a:rPr sz="850" dirty="0">
                <a:solidFill>
                  <a:srgbClr val="5F5F5F"/>
                </a:solidFill>
              </a:rPr>
              <a:t>Copyright © </a:t>
            </a:r>
            <a:r>
              <a:rPr lang="en-US" sz="850" dirty="0">
                <a:solidFill>
                  <a:srgbClr val="5F5F5F"/>
                </a:solidFill>
              </a:rPr>
              <a:t>2016,</a:t>
            </a:r>
            <a:r>
              <a:rPr sz="850" dirty="0">
                <a:solidFill>
                  <a:srgbClr val="5F5F5F"/>
                </a:solidFill>
              </a:rPr>
              <a:t> </a:t>
            </a:r>
            <a:r>
              <a:rPr sz="850" dirty="0">
                <a:solidFill>
                  <a:srgbClr val="5F5F5F"/>
                </a:solidFill>
              </a:rPr>
              <a:t>Oracle and/or its affiliates. All rights reserved.  </a:t>
            </a:r>
            <a:r>
              <a:rPr sz="850" dirty="0">
                <a:solidFill>
                  <a:srgbClr val="5F5F5F"/>
                </a:solidFill>
              </a:rPr>
              <a:t>|</a:t>
            </a:r>
            <a:endParaRPr sz="850" dirty="0">
              <a:solidFill>
                <a:srgbClr val="5F5F5F"/>
              </a:solidFill>
            </a:endParaRPr>
          </a:p>
        </p:txBody>
      </p:sp>
    </p:spTree>
    <p:extLst>
      <p:ext uri="{BB962C8B-B14F-4D97-AF65-F5344CB8AC3E}">
        <p14:creationId xmlns:p14="http://schemas.microsoft.com/office/powerpoint/2010/main" val="33415933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5.xml><?xml version="1.0" encoding="utf-8"?>
<p:sldLayout xmlns:a="http://schemas.openxmlformats.org/drawingml/2006/main" xmlns:r="http://schemas.openxmlformats.org/officeDocument/2006/relationships" xmlns:p="http://schemas.openxmlformats.org/presentationml/2006/main" type="blank" preserve="1">
  <p:cSld name="Safe Harbor Front">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E7E3EDE-07F9-F543-A57F-B068A6C6C2E7}" type="datetime1">
              <a:rPr lang="en-US" smtClean="0">
                <a:solidFill>
                  <a:srgbClr val="58595B"/>
                </a:solidFill>
              </a:rPr>
              <a:pPr/>
              <a:t>9/2/2016</a:t>
            </a:fld>
            <a:endParaRPr dirty="0">
              <a:solidFill>
                <a:srgbClr val="58595B"/>
              </a:solidFill>
            </a:endParaRPr>
          </a:p>
        </p:txBody>
      </p:sp>
      <p:sp>
        <p:nvSpPr>
          <p:cNvPr id="3" name="Footer Placeholder 2"/>
          <p:cNvSpPr>
            <a:spLocks noGrp="1"/>
          </p:cNvSpPr>
          <p:nvPr>
            <p:ph type="ftr" sz="quarter" idx="11"/>
          </p:nvPr>
        </p:nvSpPr>
        <p:spPr/>
        <p:txBody>
          <a:bodyPr/>
          <a:lstStyle/>
          <a:p>
            <a:r>
              <a:rPr lang="en-US" smtClean="0">
                <a:solidFill>
                  <a:srgbClr val="58595B"/>
                </a:solidFill>
              </a:rPr>
              <a:t>Confidential – Oracle Internal/Restricted/Highly Restricted</a:t>
            </a:r>
            <a:endParaRPr dirty="0">
              <a:solidFill>
                <a:srgbClr val="58595B"/>
              </a:solidFill>
            </a:endParaRPr>
          </a:p>
        </p:txBody>
      </p:sp>
      <p:sp>
        <p:nvSpPr>
          <p:cNvPr id="4" name="Slide Number Placeholder 3"/>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
        <p:nvSpPr>
          <p:cNvPr id="5" name="TextBox 4"/>
          <p:cNvSpPr txBox="1"/>
          <p:nvPr/>
        </p:nvSpPr>
        <p:spPr>
          <a:xfrm>
            <a:off x="531950" y="1371600"/>
            <a:ext cx="11128098" cy="889000"/>
          </a:xfrm>
          <a:prstGeom prst="rect">
            <a:avLst/>
          </a:prstGeom>
          <a:noFill/>
        </p:spPr>
        <p:txBody>
          <a:bodyPr wrap="none" lIns="0" tIns="0" rIns="0" bIns="0" rtlCol="0" anchor="b">
            <a:noAutofit/>
          </a:bodyPr>
          <a:lstStyle/>
          <a:p>
            <a:pPr>
              <a:lnSpc>
                <a:spcPct val="90000"/>
              </a:lnSpc>
            </a:pPr>
            <a:r>
              <a:rPr sz="3200" dirty="0">
                <a:solidFill>
                  <a:srgbClr val="58595B"/>
                </a:solidFill>
              </a:rPr>
              <a:t>Safe Harbor Statement</a:t>
            </a:r>
          </a:p>
        </p:txBody>
      </p:sp>
      <p:sp>
        <p:nvSpPr>
          <p:cNvPr id="6" name="TextBox 5"/>
          <p:cNvSpPr txBox="1"/>
          <p:nvPr/>
        </p:nvSpPr>
        <p:spPr>
          <a:xfrm>
            <a:off x="531950" y="2514600"/>
            <a:ext cx="11128098" cy="2286000"/>
          </a:xfrm>
          <a:prstGeom prst="rect">
            <a:avLst/>
          </a:prstGeom>
          <a:noFill/>
        </p:spPr>
        <p:txBody>
          <a:bodyPr wrap="square" lIns="0" tIns="0" rIns="0" bIns="0" rtlCol="0" anchor="t">
            <a:noAutofit/>
          </a:bodyPr>
          <a:lstStyle/>
          <a:p>
            <a:pPr>
              <a:lnSpc>
                <a:spcPct val="90000"/>
              </a:lnSpc>
            </a:pPr>
            <a:r>
              <a:rPr sz="2400" dirty="0">
                <a:solidFill>
                  <a:srgbClr val="58595B"/>
                </a:solidFill>
              </a:rPr>
              <a:t>The following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and timing of any features or functionality described for Oracle’s products remains at the sole discretion of Oracle.</a:t>
            </a:r>
          </a:p>
        </p:txBody>
      </p:sp>
    </p:spTree>
    <p:extLst>
      <p:ext uri="{BB962C8B-B14F-4D97-AF65-F5344CB8AC3E}">
        <p14:creationId xmlns:p14="http://schemas.microsoft.com/office/powerpoint/2010/main" val="93558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6.xml><?xml version="1.0" encoding="utf-8"?>
<p:sldLayout xmlns:a="http://schemas.openxmlformats.org/drawingml/2006/main" xmlns:r="http://schemas.openxmlformats.org/officeDocument/2006/relationships" xmlns:p="http://schemas.openxmlformats.org/presentationml/2006/main" type="blank" preserve="1">
  <p:cSld name="Safe Harbor Bac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BAF0846-A068-BC48-8252-2B37F39F59F8}" type="datetime1">
              <a:rPr lang="en-US" smtClean="0">
                <a:solidFill>
                  <a:srgbClr val="58595B"/>
                </a:solidFill>
              </a:rPr>
              <a:pPr/>
              <a:t>9/2/2016</a:t>
            </a:fld>
            <a:endParaRPr dirty="0">
              <a:solidFill>
                <a:srgbClr val="58595B"/>
              </a:solidFill>
            </a:endParaRPr>
          </a:p>
        </p:txBody>
      </p:sp>
      <p:sp>
        <p:nvSpPr>
          <p:cNvPr id="3" name="Footer Placeholder 2"/>
          <p:cNvSpPr>
            <a:spLocks noGrp="1"/>
          </p:cNvSpPr>
          <p:nvPr>
            <p:ph type="ftr" sz="quarter" idx="11"/>
          </p:nvPr>
        </p:nvSpPr>
        <p:spPr/>
        <p:txBody>
          <a:bodyPr/>
          <a:lstStyle/>
          <a:p>
            <a:r>
              <a:rPr lang="en-US" smtClean="0">
                <a:solidFill>
                  <a:srgbClr val="58595B"/>
                </a:solidFill>
              </a:rPr>
              <a:t>Confidential – Oracle Internal/Restricted/Highly Restricted</a:t>
            </a:r>
            <a:endParaRPr dirty="0">
              <a:solidFill>
                <a:srgbClr val="58595B"/>
              </a:solidFill>
            </a:endParaRPr>
          </a:p>
        </p:txBody>
      </p:sp>
      <p:sp>
        <p:nvSpPr>
          <p:cNvPr id="4" name="Slide Number Placeholder 3"/>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
        <p:nvSpPr>
          <p:cNvPr id="5" name="TextBox 4"/>
          <p:cNvSpPr txBox="1"/>
          <p:nvPr/>
        </p:nvSpPr>
        <p:spPr>
          <a:xfrm>
            <a:off x="531950" y="1371600"/>
            <a:ext cx="11128098" cy="889000"/>
          </a:xfrm>
          <a:prstGeom prst="rect">
            <a:avLst/>
          </a:prstGeom>
          <a:noFill/>
        </p:spPr>
        <p:txBody>
          <a:bodyPr wrap="none" lIns="0" tIns="0" rIns="0" bIns="0" rtlCol="0" anchor="b">
            <a:noAutofit/>
          </a:bodyPr>
          <a:lstStyle/>
          <a:p>
            <a:pPr>
              <a:lnSpc>
                <a:spcPct val="90000"/>
              </a:lnSpc>
            </a:pPr>
            <a:r>
              <a:rPr sz="3200" dirty="0">
                <a:solidFill>
                  <a:srgbClr val="58595B"/>
                </a:solidFill>
              </a:rPr>
              <a:t>Safe Harbor Statement</a:t>
            </a:r>
          </a:p>
        </p:txBody>
      </p:sp>
      <p:sp>
        <p:nvSpPr>
          <p:cNvPr id="6" name="TextBox 5"/>
          <p:cNvSpPr txBox="1"/>
          <p:nvPr/>
        </p:nvSpPr>
        <p:spPr>
          <a:xfrm>
            <a:off x="531950" y="2514600"/>
            <a:ext cx="11128098" cy="2286000"/>
          </a:xfrm>
          <a:prstGeom prst="rect">
            <a:avLst/>
          </a:prstGeom>
          <a:noFill/>
        </p:spPr>
        <p:txBody>
          <a:bodyPr wrap="square" lIns="0" tIns="0" rIns="0" bIns="0" rtlCol="0" anchor="t">
            <a:noAutofit/>
          </a:bodyPr>
          <a:lstStyle/>
          <a:p>
            <a:pPr>
              <a:lnSpc>
                <a:spcPct val="90000"/>
              </a:lnSpc>
            </a:pPr>
            <a:r>
              <a:rPr sz="2400" dirty="0">
                <a:solidFill>
                  <a:srgbClr val="58595B"/>
                </a:solidFill>
              </a:rPr>
              <a:t>The preceding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and timing of any features or functionality described for Oracle’s products remains at the sole discretion of Oracle.</a:t>
            </a:r>
          </a:p>
        </p:txBody>
      </p:sp>
    </p:spTree>
    <p:extLst>
      <p:ext uri="{BB962C8B-B14F-4D97-AF65-F5344CB8AC3E}">
        <p14:creationId xmlns:p14="http://schemas.microsoft.com/office/powerpoint/2010/main" val="29233343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7.xml><?xml version="1.0" encoding="utf-8"?>
<p:sldLayout xmlns:a="http://schemas.openxmlformats.org/drawingml/2006/main" xmlns:r="http://schemas.openxmlformats.org/officeDocument/2006/relationships" xmlns:p="http://schemas.openxmlformats.org/presentationml/2006/main" type="blank" preserve="1">
  <p:cSld name="Positioning Statement">
    <p:spTree>
      <p:nvGrpSpPr>
        <p:cNvPr id="1" name=""/>
        <p:cNvGrpSpPr/>
        <p:nvPr/>
      </p:nvGrpSpPr>
      <p:grpSpPr>
        <a:xfrm>
          <a:off x="0" y="0"/>
          <a:ext cx="0" cy="0"/>
          <a:chOff x="0" y="0"/>
          <a:chExt cx="0" cy="0"/>
        </a:xfrm>
      </p:grpSpPr>
      <p:pic>
        <p:nvPicPr>
          <p:cNvPr id="51" name="Picture 50" descr="&quot;Integrated Cloud Applications &amp; Platform Services&quot; tagline in red and black" title="Oracle corporate Tagline in colo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0494" y="1722239"/>
            <a:ext cx="7751010" cy="2950267"/>
          </a:xfrm>
          <a:prstGeom prst="rect">
            <a:avLst/>
          </a:prstGeom>
        </p:spPr>
      </p:pic>
      <p:sp>
        <p:nvSpPr>
          <p:cNvPr id="2" name="Date Placeholder 1"/>
          <p:cNvSpPr>
            <a:spLocks noGrp="1"/>
          </p:cNvSpPr>
          <p:nvPr>
            <p:ph type="dt" sz="half" idx="10"/>
          </p:nvPr>
        </p:nvSpPr>
        <p:spPr/>
        <p:txBody>
          <a:bodyPr/>
          <a:lstStyle/>
          <a:p>
            <a:fld id="{68BD323E-1AA8-9945-A9F0-CB54A017EE50}" type="datetime1">
              <a:rPr lang="en-US" smtClean="0">
                <a:solidFill>
                  <a:srgbClr val="58595B"/>
                </a:solidFill>
              </a:rPr>
              <a:pPr/>
              <a:t>9/2/2016</a:t>
            </a:fld>
            <a:endParaRPr dirty="0">
              <a:solidFill>
                <a:srgbClr val="58595B"/>
              </a:solidFill>
            </a:endParaRPr>
          </a:p>
        </p:txBody>
      </p:sp>
      <p:sp>
        <p:nvSpPr>
          <p:cNvPr id="3" name="Footer Placeholder 2"/>
          <p:cNvSpPr>
            <a:spLocks noGrp="1"/>
          </p:cNvSpPr>
          <p:nvPr>
            <p:ph type="ftr" sz="quarter" idx="11"/>
          </p:nvPr>
        </p:nvSpPr>
        <p:spPr/>
        <p:txBody>
          <a:bodyPr/>
          <a:lstStyle/>
          <a:p>
            <a:r>
              <a:rPr lang="en-US" smtClean="0">
                <a:solidFill>
                  <a:srgbClr val="58595B"/>
                </a:solidFill>
              </a:rPr>
              <a:t>Confidential – Oracle Internal/Restricted/Highly Restricted</a:t>
            </a:r>
            <a:endParaRPr dirty="0">
              <a:solidFill>
                <a:srgbClr val="58595B"/>
              </a:solidFill>
            </a:endParaRPr>
          </a:p>
        </p:txBody>
      </p:sp>
      <p:sp>
        <p:nvSpPr>
          <p:cNvPr id="4" name="Slide Number Placeholder 3"/>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Tree>
    <p:extLst>
      <p:ext uri="{BB962C8B-B14F-4D97-AF65-F5344CB8AC3E}">
        <p14:creationId xmlns:p14="http://schemas.microsoft.com/office/powerpoint/2010/main" val="1935010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8.xml><?xml version="1.0" encoding="utf-8"?>
<p:sldLayout xmlns:a="http://schemas.openxmlformats.org/drawingml/2006/main" xmlns:r="http://schemas.openxmlformats.org/officeDocument/2006/relationships" xmlns:p="http://schemas.openxmlformats.org/presentationml/2006/main" showMasterSp="0" type="blank" preserve="1">
  <p:cSld name="Oracle logo">
    <p:bg bwMode="ltGray">
      <p:bgRef idx="1001">
        <a:schemeClr val="bg1"/>
      </p:bgRef>
    </p:bg>
    <p:spTree>
      <p:nvGrpSpPr>
        <p:cNvPr id="1" name=""/>
        <p:cNvGrpSpPr/>
        <p:nvPr/>
      </p:nvGrpSpPr>
      <p:grpSpPr>
        <a:xfrm>
          <a:off x="0" y="0"/>
          <a:ext cx="0" cy="0"/>
          <a:chOff x="0" y="0"/>
          <a:chExt cx="0" cy="0"/>
        </a:xfrm>
      </p:grpSpPr>
      <p:pic>
        <p:nvPicPr>
          <p:cNvPr id="2" name="Picture 1" descr="Oracle logo in white on red staging background. Light blue frame around perimeter." title="Oracle Logo Slide"/>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hidden">
          <a:xfrm>
            <a:off x="138059" y="129398"/>
            <a:ext cx="11915881" cy="6547450"/>
          </a:xfrm>
          <a:prstGeom prst="rect">
            <a:avLst/>
          </a:prstGeom>
          <a:noFill/>
          <a:ln>
            <a:noFill/>
          </a:ln>
        </p:spPr>
      </p:pic>
      <p:pic>
        <p:nvPicPr>
          <p:cNvPr id="12" name="Picture 11"/>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bwMode="black">
          <a:xfrm>
            <a:off x="3823123" y="2843827"/>
            <a:ext cx="4545752" cy="569547"/>
          </a:xfrm>
          <a:prstGeom prst="rect">
            <a:avLst/>
          </a:prstGeom>
        </p:spPr>
      </p:pic>
      <p:sp>
        <p:nvSpPr>
          <p:cNvPr id="6" name="Rectangle 5"/>
          <p:cNvSpPr/>
          <p:nvPr/>
        </p:nvSpPr>
        <p:spPr bwMode="gray">
          <a:xfrm>
            <a:off x="-287" y="0"/>
            <a:ext cx="194013" cy="6852146"/>
          </a:xfrm>
          <a:prstGeom prst="rect">
            <a:avLst/>
          </a:prstGeom>
          <a:solidFill>
            <a:srgbClr val="D8E1E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800" dirty="0">
              <a:solidFill>
                <a:srgbClr val="FFFFFF"/>
              </a:solidFill>
            </a:endParaRPr>
          </a:p>
        </p:txBody>
      </p:sp>
      <p:sp>
        <p:nvSpPr>
          <p:cNvPr id="7" name="Rectangle 6"/>
          <p:cNvSpPr/>
          <p:nvPr/>
        </p:nvSpPr>
        <p:spPr bwMode="gray">
          <a:xfrm>
            <a:off x="11998275" y="5854"/>
            <a:ext cx="194011" cy="6852146"/>
          </a:xfrm>
          <a:prstGeom prst="rect">
            <a:avLst/>
          </a:prstGeom>
          <a:solidFill>
            <a:srgbClr val="D8E1E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800" dirty="0">
              <a:solidFill>
                <a:srgbClr val="FFFFFF"/>
              </a:solidFill>
            </a:endParaRPr>
          </a:p>
        </p:txBody>
      </p:sp>
      <p:sp>
        <p:nvSpPr>
          <p:cNvPr id="8" name="Rectangle 7"/>
          <p:cNvSpPr/>
          <p:nvPr/>
        </p:nvSpPr>
        <p:spPr bwMode="gray">
          <a:xfrm>
            <a:off x="-286" y="6400800"/>
            <a:ext cx="12192571" cy="457200"/>
          </a:xfrm>
          <a:prstGeom prst="rect">
            <a:avLst/>
          </a:prstGeom>
          <a:solidFill>
            <a:srgbClr val="D8E1E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800" dirty="0">
              <a:solidFill>
                <a:srgbClr val="FFFFFF"/>
              </a:solidFill>
            </a:endParaRPr>
          </a:p>
        </p:txBody>
      </p:sp>
      <p:sp>
        <p:nvSpPr>
          <p:cNvPr id="9" name="Rectangle 8"/>
          <p:cNvSpPr/>
          <p:nvPr/>
        </p:nvSpPr>
        <p:spPr bwMode="gray">
          <a:xfrm>
            <a:off x="-286" y="0"/>
            <a:ext cx="12192573" cy="192024"/>
          </a:xfrm>
          <a:prstGeom prst="rect">
            <a:avLst/>
          </a:prstGeom>
          <a:solidFill>
            <a:srgbClr val="D8E1E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800" dirty="0">
              <a:solidFill>
                <a:srgbClr val="FFFFFF"/>
              </a:solidFill>
            </a:endParaRPr>
          </a:p>
        </p:txBody>
      </p:sp>
    </p:spTree>
    <p:extLst>
      <p:ext uri="{BB962C8B-B14F-4D97-AF65-F5344CB8AC3E}">
        <p14:creationId xmlns:p14="http://schemas.microsoft.com/office/powerpoint/2010/main" val="224135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531289" y="1524001"/>
            <a:ext cx="11129420" cy="44196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47FD4AC-A98F-AB42-882B-C012365E1081}" type="datetime1">
              <a:rPr lang="en-US" smtClean="0">
                <a:solidFill>
                  <a:srgbClr val="58595B"/>
                </a:solidFill>
              </a:rPr>
              <a:pPr/>
              <a:t>9/2/2016</a:t>
            </a:fld>
            <a:endParaRPr lang="en-US">
              <a:solidFill>
                <a:srgbClr val="58595B"/>
              </a:solidFill>
            </a:endParaRPr>
          </a:p>
        </p:txBody>
      </p:sp>
      <p:sp>
        <p:nvSpPr>
          <p:cNvPr id="5" name="Footer Placeholder 4"/>
          <p:cNvSpPr>
            <a:spLocks noGrp="1"/>
          </p:cNvSpPr>
          <p:nvPr>
            <p:ph type="ftr" sz="quarter" idx="11"/>
          </p:nvPr>
        </p:nvSpPr>
        <p:spPr/>
        <p:txBody>
          <a:bodyPr/>
          <a:lstStyle/>
          <a:p>
            <a:r>
              <a:rPr lang="en-US" smtClean="0">
                <a:solidFill>
                  <a:srgbClr val="58595B"/>
                </a:solidFill>
              </a:rPr>
              <a:t>Confidential – Oracle Internal/Restricted/Highly Restricted</a:t>
            </a:r>
            <a:endParaRPr lang="en-US">
              <a:solidFill>
                <a:srgbClr val="58595B"/>
              </a:solidFill>
            </a:endParaRPr>
          </a:p>
        </p:txBody>
      </p:sp>
      <p:sp>
        <p:nvSpPr>
          <p:cNvPr id="6" name="Slide Number Placeholder 5"/>
          <p:cNvSpPr>
            <a:spLocks noGrp="1"/>
          </p:cNvSpPr>
          <p:nvPr>
            <p:ph type="sldNum" sz="quarter" idx="12"/>
          </p:nvPr>
        </p:nvSpPr>
        <p:spPr/>
        <p:txBody>
          <a:bodyPr/>
          <a:lstStyle/>
          <a:p>
            <a:fld id="{D4EAF17A-378C-49D5-A479-C71FF9D7F1E7}" type="slidenum">
              <a:rPr lang="en-US" smtClean="0">
                <a:solidFill>
                  <a:srgbClr val="58595B"/>
                </a:solidFill>
              </a:rPr>
              <a:pPr/>
              <a:t>‹#›</a:t>
            </a:fld>
            <a:endParaRPr lang="en-US">
              <a:solidFill>
                <a:srgbClr val="58595B"/>
              </a:solidFill>
            </a:endParaRPr>
          </a:p>
        </p:txBody>
      </p:sp>
    </p:spTree>
    <p:extLst>
      <p:ext uri="{BB962C8B-B14F-4D97-AF65-F5344CB8AC3E}">
        <p14:creationId xmlns:p14="http://schemas.microsoft.com/office/powerpoint/2010/main" val="1348979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Announcement">
    <p:spTree>
      <p:nvGrpSpPr>
        <p:cNvPr id="1" name=""/>
        <p:cNvGrpSpPr/>
        <p:nvPr/>
      </p:nvGrpSpPr>
      <p:grpSpPr>
        <a:xfrm>
          <a:off x="0" y="0"/>
          <a:ext cx="0" cy="0"/>
          <a:chOff x="0" y="0"/>
          <a:chExt cx="0" cy="0"/>
        </a:xfrm>
      </p:grpSpPr>
      <p:sp>
        <p:nvSpPr>
          <p:cNvPr id="2" name="Title 1"/>
          <p:cNvSpPr>
            <a:spLocks noGrp="1"/>
          </p:cNvSpPr>
          <p:nvPr>
            <p:ph type="title"/>
          </p:nvPr>
        </p:nvSpPr>
        <p:spPr>
          <a:xfrm>
            <a:off x="531951" y="1905000"/>
            <a:ext cx="4801850" cy="1645920"/>
          </a:xfrm>
        </p:spPr>
        <p:txBody>
          <a:bodyPr anchor="b"/>
          <a:lstStyle>
            <a:lvl1pPr algn="l">
              <a:lnSpc>
                <a:spcPct val="80000"/>
              </a:lnSpc>
              <a:defRPr sz="4800" b="0"/>
            </a:lvl1pPr>
          </a:lstStyle>
          <a:p>
            <a:r>
              <a:rPr lang="en-US" smtClean="0"/>
              <a:t>Click to edit Master title style</a:t>
            </a:r>
            <a:endParaRPr dirty="0"/>
          </a:p>
        </p:txBody>
      </p:sp>
      <p:sp>
        <p:nvSpPr>
          <p:cNvPr id="3" name="Picture Placeholder 2"/>
          <p:cNvSpPr>
            <a:spLocks noGrp="1"/>
          </p:cNvSpPr>
          <p:nvPr>
            <p:ph type="pic" idx="1"/>
          </p:nvPr>
        </p:nvSpPr>
        <p:spPr>
          <a:xfrm>
            <a:off x="5589912" y="533400"/>
            <a:ext cx="6070139" cy="5410200"/>
          </a:xfrm>
          <a:no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dirty="0"/>
          </a:p>
        </p:txBody>
      </p:sp>
      <p:sp>
        <p:nvSpPr>
          <p:cNvPr id="4" name="Text Placeholder 3"/>
          <p:cNvSpPr>
            <a:spLocks noGrp="1"/>
          </p:cNvSpPr>
          <p:nvPr>
            <p:ph type="body" sz="half" idx="2"/>
          </p:nvPr>
        </p:nvSpPr>
        <p:spPr>
          <a:xfrm>
            <a:off x="531951" y="3657600"/>
            <a:ext cx="4801849" cy="1645920"/>
          </a:xfrm>
        </p:spPr>
        <p:txBody>
          <a:bodyPr>
            <a:noAutofit/>
          </a:bodyPr>
          <a:lstStyle>
            <a:lvl1pPr marL="0" indent="0">
              <a:spcBef>
                <a:spcPts val="0"/>
              </a:spcBef>
              <a:buNone/>
              <a:defRPr sz="2400" b="1"/>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8216978-AAC9-904E-ABF1-80828AE7CA12}" type="datetime1">
              <a:rPr lang="en-US" smtClean="0">
                <a:solidFill>
                  <a:srgbClr val="58595B"/>
                </a:solidFill>
              </a:rPr>
              <a:pPr/>
              <a:t>9/2/2016</a:t>
            </a:fld>
            <a:endParaRPr dirty="0">
              <a:solidFill>
                <a:srgbClr val="58595B"/>
              </a:solidFill>
            </a:endParaRPr>
          </a:p>
        </p:txBody>
      </p:sp>
      <p:sp>
        <p:nvSpPr>
          <p:cNvPr id="6" name="Footer Placeholder 5"/>
          <p:cNvSpPr>
            <a:spLocks noGrp="1"/>
          </p:cNvSpPr>
          <p:nvPr>
            <p:ph type="ftr" sz="quarter" idx="11"/>
          </p:nvPr>
        </p:nvSpPr>
        <p:spPr/>
        <p:txBody>
          <a:bodyPr/>
          <a:lstStyle/>
          <a:p>
            <a:r>
              <a:rPr lang="en-US" smtClean="0">
                <a:solidFill>
                  <a:srgbClr val="58595B"/>
                </a:solidFill>
              </a:rPr>
              <a:t>Confidential – Oracle Internal/Restricted/Highly Restricted</a:t>
            </a:r>
            <a:endParaRPr dirty="0">
              <a:solidFill>
                <a:srgbClr val="58595B"/>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Tree>
    <p:extLst>
      <p:ext uri="{BB962C8B-B14F-4D97-AF65-F5344CB8AC3E}">
        <p14:creationId xmlns:p14="http://schemas.microsoft.com/office/powerpoint/2010/main" val="1768303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288092" y="533400"/>
            <a:ext cx="1371957" cy="5410200"/>
          </a:xfrm>
        </p:spPr>
        <p:txBody>
          <a:bodyPr vert="eaVert"/>
          <a:lstStyle>
            <a:lvl1pPr>
              <a:defRPr/>
            </a:lvl1pPr>
          </a:lstStyle>
          <a:p>
            <a:r>
              <a:rPr lang="en-US" smtClean="0"/>
              <a:t>Click to edit Master title style</a:t>
            </a:r>
            <a:endParaRPr dirty="0"/>
          </a:p>
        </p:txBody>
      </p:sp>
      <p:sp>
        <p:nvSpPr>
          <p:cNvPr id="3" name="Vertical Text Placeholder 2"/>
          <p:cNvSpPr>
            <a:spLocks noGrp="1"/>
          </p:cNvSpPr>
          <p:nvPr>
            <p:ph type="body" orient="vert" idx="1"/>
          </p:nvPr>
        </p:nvSpPr>
        <p:spPr>
          <a:xfrm>
            <a:off x="531952" y="533400"/>
            <a:ext cx="9527480" cy="54102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p>
            <a:fld id="{F6276A67-317E-FC4B-BB72-4636858DDF23}" type="datetime1">
              <a:rPr lang="en-US" smtClean="0">
                <a:solidFill>
                  <a:srgbClr val="58595B"/>
                </a:solidFill>
              </a:rPr>
              <a:pPr/>
              <a:t>9/2/2016</a:t>
            </a:fld>
            <a:endParaRPr dirty="0">
              <a:solidFill>
                <a:srgbClr val="58595B"/>
              </a:solidFill>
            </a:endParaRPr>
          </a:p>
        </p:txBody>
      </p:sp>
      <p:sp>
        <p:nvSpPr>
          <p:cNvPr id="5" name="Footer Placeholder 4"/>
          <p:cNvSpPr>
            <a:spLocks noGrp="1"/>
          </p:cNvSpPr>
          <p:nvPr>
            <p:ph type="ftr" sz="quarter" idx="11"/>
          </p:nvPr>
        </p:nvSpPr>
        <p:spPr/>
        <p:txBody>
          <a:bodyPr/>
          <a:lstStyle/>
          <a:p>
            <a:r>
              <a:rPr lang="en-US" smtClean="0">
                <a:solidFill>
                  <a:srgbClr val="58595B"/>
                </a:solidFill>
              </a:rPr>
              <a:t>Confidential – Oracle Internal/Restricted/Highly Restricted</a:t>
            </a:r>
            <a:endParaRPr dirty="0">
              <a:solidFill>
                <a:srgbClr val="58595B"/>
              </a:solidFill>
            </a:endParaRPr>
          </a:p>
        </p:txBody>
      </p:sp>
      <p:sp>
        <p:nvSpPr>
          <p:cNvPr id="6" name="Slide Number Placeholder 5"/>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Tree>
    <p:extLst>
      <p:ext uri="{BB962C8B-B14F-4D97-AF65-F5344CB8AC3E}">
        <p14:creationId xmlns:p14="http://schemas.microsoft.com/office/powerpoint/2010/main" val="2960272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1.xml><?xml version="1.0" encoding="utf-8"?>
<p:sldLayout xmlns:a="http://schemas.openxmlformats.org/drawingml/2006/main" xmlns:r="http://schemas.openxmlformats.org/officeDocument/2006/relationships" xmlns:p="http://schemas.openxmlformats.org/presentationml/2006/main" showMasterSp="0" preserve="1">
  <p:cSld name="Title Slide without Picture">
    <p:bg>
      <p:bgPr>
        <a:solidFill>
          <a:srgbClr val="D8E1E6"/>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31952" y="739776"/>
            <a:ext cx="11128097" cy="1470025"/>
          </a:xfrm>
        </p:spPr>
        <p:txBody>
          <a:bodyPr/>
          <a:lstStyle>
            <a:lvl1pPr>
              <a:lnSpc>
                <a:spcPct val="80000"/>
              </a:lnSpc>
              <a:defRPr sz="4800"/>
            </a:lvl1pPr>
          </a:lstStyle>
          <a:p>
            <a:r>
              <a:rPr lang="en-US" smtClean="0"/>
              <a:t>Click to edit Master title style</a:t>
            </a:r>
            <a:endParaRPr dirty="0"/>
          </a:p>
        </p:txBody>
      </p:sp>
      <p:sp>
        <p:nvSpPr>
          <p:cNvPr id="3" name="Subtitle 2"/>
          <p:cNvSpPr>
            <a:spLocks noGrp="1"/>
          </p:cNvSpPr>
          <p:nvPr>
            <p:ph type="subTitle" idx="1"/>
          </p:nvPr>
        </p:nvSpPr>
        <p:spPr>
          <a:xfrm>
            <a:off x="531902" y="2286000"/>
            <a:ext cx="11129546"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sp>
        <p:nvSpPr>
          <p:cNvPr id="13" name="Text Placeholder 12"/>
          <p:cNvSpPr>
            <a:spLocks noGrp="1"/>
          </p:cNvSpPr>
          <p:nvPr>
            <p:ph type="body" sz="quarter" idx="13" hasCustomPrompt="1"/>
          </p:nvPr>
        </p:nvSpPr>
        <p:spPr>
          <a:xfrm>
            <a:off x="531952" y="3429452"/>
            <a:ext cx="11128097"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
        <p:nvSpPr>
          <p:cNvPr id="6" name="Date Placeholder 5"/>
          <p:cNvSpPr>
            <a:spLocks noGrp="1"/>
          </p:cNvSpPr>
          <p:nvPr>
            <p:ph type="dt" sz="half" idx="14"/>
          </p:nvPr>
        </p:nvSpPr>
        <p:spPr/>
        <p:txBody>
          <a:bodyPr/>
          <a:lstStyle>
            <a:lvl1pPr>
              <a:defRPr>
                <a:solidFill>
                  <a:srgbClr val="5F5F5F"/>
                </a:solidFill>
              </a:defRPr>
            </a:lvl1pPr>
          </a:lstStyle>
          <a:p>
            <a:fld id="{DB0592DB-01ED-A44A-830D-2A57CD1AF06B}" type="datetime1">
              <a:rPr lang="en-US" smtClean="0"/>
              <a:pPr/>
              <a:t>9/2/2016</a:t>
            </a:fld>
            <a:endParaRPr lang="en-US" dirty="0"/>
          </a:p>
        </p:txBody>
      </p:sp>
      <p:sp>
        <p:nvSpPr>
          <p:cNvPr id="8" name="Footer Placeholder 7"/>
          <p:cNvSpPr>
            <a:spLocks noGrp="1"/>
          </p:cNvSpPr>
          <p:nvPr>
            <p:ph type="ftr" sz="quarter" idx="15"/>
          </p:nvPr>
        </p:nvSpPr>
        <p:spPr/>
        <p:txBody>
          <a:bodyPr/>
          <a:lstStyle>
            <a:lvl1pPr>
              <a:defRPr>
                <a:solidFill>
                  <a:srgbClr val="5F5F5F"/>
                </a:solidFill>
              </a:defRPr>
            </a:lvl1pPr>
          </a:lstStyle>
          <a:p>
            <a:r>
              <a:rPr lang="en-US" smtClean="0"/>
              <a:t>Confidential – Oracle Internal/Restricted/Highly Restricted</a:t>
            </a:r>
            <a:endParaRPr lang="en-US" dirty="0"/>
          </a:p>
        </p:txBody>
      </p:sp>
      <p:sp>
        <p:nvSpPr>
          <p:cNvPr id="16" name="TextBox 15"/>
          <p:cNvSpPr txBox="1"/>
          <p:nvPr userDrawn="1"/>
        </p:nvSpPr>
        <p:spPr>
          <a:xfrm>
            <a:off x="5378072" y="6556248"/>
            <a:ext cx="3201234" cy="182880"/>
          </a:xfrm>
          <a:prstGeom prst="rect">
            <a:avLst/>
          </a:prstGeom>
          <a:noFill/>
        </p:spPr>
        <p:txBody>
          <a:bodyPr vert="horz" wrap="none" lIns="0" tIns="0" rIns="0" bIns="0" rtlCol="0" anchor="ctr" anchorCtr="0">
            <a:noAutofit/>
          </a:bodyPr>
          <a:lstStyle/>
          <a:p>
            <a:pPr algn="r"/>
            <a:r>
              <a:rPr sz="850" dirty="0">
                <a:solidFill>
                  <a:srgbClr val="5F5F5F"/>
                </a:solidFill>
              </a:rPr>
              <a:t>Copyright © </a:t>
            </a:r>
            <a:r>
              <a:rPr lang="en-US" sz="850" dirty="0">
                <a:solidFill>
                  <a:srgbClr val="5F5F5F"/>
                </a:solidFill>
              </a:rPr>
              <a:t>2016,</a:t>
            </a:r>
            <a:r>
              <a:rPr sz="850" dirty="0">
                <a:solidFill>
                  <a:srgbClr val="5F5F5F"/>
                </a:solidFill>
              </a:rPr>
              <a:t> </a:t>
            </a:r>
            <a:r>
              <a:rPr sz="850" dirty="0">
                <a:solidFill>
                  <a:srgbClr val="5F5F5F"/>
                </a:solidFill>
              </a:rPr>
              <a:t>Oracle and/or its affiliates. All rights reserved.  </a:t>
            </a:r>
            <a:r>
              <a:rPr sz="850" dirty="0">
                <a:solidFill>
                  <a:srgbClr val="5F5F5F"/>
                </a:solidFill>
              </a:rPr>
              <a:t>|</a:t>
            </a:r>
            <a:endParaRPr sz="850" dirty="0">
              <a:solidFill>
                <a:srgbClr val="5F5F5F"/>
              </a:solidFill>
            </a:endParaRPr>
          </a:p>
        </p:txBody>
      </p:sp>
      <p:pic>
        <p:nvPicPr>
          <p:cNvPr id="9" name="Picture 8" descr="Oracle logo in white on red staging background" title="Oracle red badge logo"/>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0490" y="6263640"/>
            <a:ext cx="1625561" cy="594360"/>
          </a:xfrm>
          <a:prstGeom prst="rect">
            <a:avLst/>
          </a:prstGeom>
        </p:spPr>
      </p:pic>
    </p:spTree>
    <p:extLst>
      <p:ext uri="{BB962C8B-B14F-4D97-AF65-F5344CB8AC3E}">
        <p14:creationId xmlns:p14="http://schemas.microsoft.com/office/powerpoint/2010/main" val="12692789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rgbClr val="D8E1E6"/>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31952" y="739776"/>
            <a:ext cx="11128097" cy="1470025"/>
          </a:xfrm>
        </p:spPr>
        <p:txBody>
          <a:bodyPr/>
          <a:lstStyle>
            <a:lvl1pPr>
              <a:lnSpc>
                <a:spcPct val="80000"/>
              </a:lnSpc>
              <a:defRPr sz="4800"/>
            </a:lvl1pPr>
          </a:lstStyle>
          <a:p>
            <a:r>
              <a:rPr lang="en-US" smtClean="0"/>
              <a:t>Click to edit Master title style</a:t>
            </a:r>
            <a:endParaRPr dirty="0"/>
          </a:p>
        </p:txBody>
      </p:sp>
      <p:sp>
        <p:nvSpPr>
          <p:cNvPr id="3" name="Subtitle 2"/>
          <p:cNvSpPr>
            <a:spLocks noGrp="1"/>
          </p:cNvSpPr>
          <p:nvPr>
            <p:ph type="subTitle" idx="1"/>
          </p:nvPr>
        </p:nvSpPr>
        <p:spPr>
          <a:xfrm>
            <a:off x="531902" y="2286000"/>
            <a:ext cx="11129546"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sp>
        <p:nvSpPr>
          <p:cNvPr id="7" name="Date Placeholder 6"/>
          <p:cNvSpPr>
            <a:spLocks noGrp="1"/>
          </p:cNvSpPr>
          <p:nvPr>
            <p:ph type="dt" sz="half" idx="10"/>
          </p:nvPr>
        </p:nvSpPr>
        <p:spPr/>
        <p:txBody>
          <a:bodyPr/>
          <a:lstStyle>
            <a:lvl1pPr>
              <a:defRPr>
                <a:solidFill>
                  <a:srgbClr val="5F5F5F"/>
                </a:solidFill>
              </a:defRPr>
            </a:lvl1pPr>
          </a:lstStyle>
          <a:p>
            <a:fld id="{4D813C46-5AAA-0045-A784-1D6C400A7C04}" type="datetime1">
              <a:rPr lang="en-US" smtClean="0"/>
              <a:pPr/>
              <a:t>9/2/2016</a:t>
            </a:fld>
            <a:endParaRPr lang="en-US" dirty="0"/>
          </a:p>
        </p:txBody>
      </p:sp>
      <p:sp>
        <p:nvSpPr>
          <p:cNvPr id="8" name="Footer Placeholder 7"/>
          <p:cNvSpPr>
            <a:spLocks noGrp="1"/>
          </p:cNvSpPr>
          <p:nvPr>
            <p:ph type="ftr" sz="quarter" idx="11"/>
          </p:nvPr>
        </p:nvSpPr>
        <p:spPr/>
        <p:txBody>
          <a:bodyPr/>
          <a:lstStyle>
            <a:lvl1pPr>
              <a:defRPr>
                <a:solidFill>
                  <a:srgbClr val="5F5F5F"/>
                </a:solidFill>
              </a:defRPr>
            </a:lvl1pPr>
          </a:lstStyle>
          <a:p>
            <a:r>
              <a:rPr lang="en-US" smtClean="0"/>
              <a:t>Confidential – Oracle Internal/Restricted/Highly Restricted</a:t>
            </a:r>
            <a:endParaRPr lang="en-US" dirty="0"/>
          </a:p>
        </p:txBody>
      </p:sp>
      <p:sp>
        <p:nvSpPr>
          <p:cNvPr id="15" name="TextBox 14"/>
          <p:cNvSpPr txBox="1"/>
          <p:nvPr userDrawn="1"/>
        </p:nvSpPr>
        <p:spPr>
          <a:xfrm>
            <a:off x="5378072" y="6556248"/>
            <a:ext cx="3201234" cy="182880"/>
          </a:xfrm>
          <a:prstGeom prst="rect">
            <a:avLst/>
          </a:prstGeom>
          <a:noFill/>
        </p:spPr>
        <p:txBody>
          <a:bodyPr vert="horz" wrap="none" lIns="0" tIns="0" rIns="0" bIns="0" rtlCol="0" anchor="ctr" anchorCtr="0">
            <a:noAutofit/>
          </a:bodyPr>
          <a:lstStyle/>
          <a:p>
            <a:pPr algn="r"/>
            <a:r>
              <a:rPr sz="850" dirty="0">
                <a:solidFill>
                  <a:srgbClr val="5F5F5F"/>
                </a:solidFill>
              </a:rPr>
              <a:t>Copyright © </a:t>
            </a:r>
            <a:r>
              <a:rPr lang="en-US" sz="850" dirty="0">
                <a:solidFill>
                  <a:srgbClr val="5F5F5F"/>
                </a:solidFill>
              </a:rPr>
              <a:t>2016,</a:t>
            </a:r>
            <a:r>
              <a:rPr sz="850" dirty="0">
                <a:solidFill>
                  <a:srgbClr val="5F5F5F"/>
                </a:solidFill>
              </a:rPr>
              <a:t> </a:t>
            </a:r>
            <a:r>
              <a:rPr sz="850" dirty="0">
                <a:solidFill>
                  <a:srgbClr val="5F5F5F"/>
                </a:solidFill>
              </a:rPr>
              <a:t>Oracle and/or its affiliates. All rights reserved.  </a:t>
            </a:r>
            <a:r>
              <a:rPr sz="850" dirty="0">
                <a:solidFill>
                  <a:srgbClr val="5F5F5F"/>
                </a:solidFill>
              </a:rPr>
              <a:t>|</a:t>
            </a:r>
            <a:endParaRPr sz="850" dirty="0">
              <a:solidFill>
                <a:srgbClr val="5F5F5F"/>
              </a:solidFill>
            </a:endParaRPr>
          </a:p>
        </p:txBody>
      </p:sp>
      <p:pic>
        <p:nvPicPr>
          <p:cNvPr id="10" name="Picture 9" descr="Oracle logo in white on red staging background" title="Oracle red badge logo"/>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0490" y="6263640"/>
            <a:ext cx="1625561" cy="594360"/>
          </a:xfrm>
          <a:prstGeom prst="rect">
            <a:avLst/>
          </a:prstGeom>
        </p:spPr>
      </p:pic>
    </p:spTree>
    <p:extLst>
      <p:ext uri="{BB962C8B-B14F-4D97-AF65-F5344CB8AC3E}">
        <p14:creationId xmlns:p14="http://schemas.microsoft.com/office/powerpoint/2010/main" val="2675751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3.xml><?xml version="1.0" encoding="utf-8"?>
<p:sldLayout xmlns:a="http://schemas.openxmlformats.org/drawingml/2006/main" xmlns:r="http://schemas.openxmlformats.org/officeDocument/2006/relationships" xmlns:p="http://schemas.openxmlformats.org/presentationml/2006/main" showMasterSp="0" preserve="1">
  <p:cSld name="Custom Title Slide: Grey Graphic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31953" y="739776"/>
            <a:ext cx="8189828" cy="1470025"/>
          </a:xfrm>
        </p:spPr>
        <p:txBody>
          <a:bodyPr/>
          <a:lstStyle>
            <a:lvl1pPr>
              <a:lnSpc>
                <a:spcPct val="80000"/>
              </a:lnSpc>
              <a:defRPr sz="4800"/>
            </a:lvl1pPr>
          </a:lstStyle>
          <a:p>
            <a:r>
              <a:rPr lang="en-US" smtClean="0"/>
              <a:t>Click to edit Master title style</a:t>
            </a:r>
            <a:endParaRPr dirty="0"/>
          </a:p>
        </p:txBody>
      </p:sp>
      <p:sp>
        <p:nvSpPr>
          <p:cNvPr id="3" name="Subtitle 2"/>
          <p:cNvSpPr>
            <a:spLocks noGrp="1"/>
          </p:cNvSpPr>
          <p:nvPr>
            <p:ph type="subTitle" idx="1"/>
          </p:nvPr>
        </p:nvSpPr>
        <p:spPr>
          <a:xfrm>
            <a:off x="531901" y="2286000"/>
            <a:ext cx="8189828"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sp>
        <p:nvSpPr>
          <p:cNvPr id="13" name="Text Placeholder 12"/>
          <p:cNvSpPr>
            <a:spLocks noGrp="1"/>
          </p:cNvSpPr>
          <p:nvPr>
            <p:ph type="body" sz="quarter" idx="13" hasCustomPrompt="1"/>
          </p:nvPr>
        </p:nvSpPr>
        <p:spPr>
          <a:xfrm>
            <a:off x="531953" y="3429452"/>
            <a:ext cx="4683663"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
        <p:nvSpPr>
          <p:cNvPr id="7" name="Date Placeholder 6"/>
          <p:cNvSpPr>
            <a:spLocks noGrp="1"/>
          </p:cNvSpPr>
          <p:nvPr>
            <p:ph type="dt" sz="half" idx="14"/>
          </p:nvPr>
        </p:nvSpPr>
        <p:spPr/>
        <p:txBody>
          <a:bodyPr/>
          <a:lstStyle>
            <a:lvl1pPr>
              <a:defRPr>
                <a:solidFill>
                  <a:schemeClr val="tx1"/>
                </a:solidFill>
              </a:defRPr>
            </a:lvl1pPr>
          </a:lstStyle>
          <a:p>
            <a:fld id="{28EA2FC9-FB8E-5643-A6BA-BB418325CE56}" type="datetime1">
              <a:rPr lang="en-US" smtClean="0">
                <a:solidFill>
                  <a:srgbClr val="58595B"/>
                </a:solidFill>
              </a:rPr>
              <a:pPr/>
              <a:t>9/2/2016</a:t>
            </a:fld>
            <a:endParaRPr lang="en-US" dirty="0">
              <a:solidFill>
                <a:srgbClr val="58595B"/>
              </a:solidFill>
            </a:endParaRPr>
          </a:p>
        </p:txBody>
      </p:sp>
      <p:sp>
        <p:nvSpPr>
          <p:cNvPr id="8" name="Footer Placeholder 7"/>
          <p:cNvSpPr>
            <a:spLocks noGrp="1"/>
          </p:cNvSpPr>
          <p:nvPr>
            <p:ph type="ftr" sz="quarter" idx="15"/>
          </p:nvPr>
        </p:nvSpPr>
        <p:spPr/>
        <p:txBody>
          <a:bodyPr/>
          <a:lstStyle>
            <a:lvl1pPr>
              <a:defRPr>
                <a:solidFill>
                  <a:schemeClr val="tx1"/>
                </a:solidFill>
              </a:defRPr>
            </a:lvl1pPr>
          </a:lstStyle>
          <a:p>
            <a:r>
              <a:rPr lang="en-US" smtClean="0">
                <a:solidFill>
                  <a:srgbClr val="58595B"/>
                </a:solidFill>
              </a:rPr>
              <a:t>Confidential – Oracle Internal/Restricted/Highly Restricted</a:t>
            </a:r>
            <a:endParaRPr lang="en-US" dirty="0">
              <a:solidFill>
                <a:srgbClr val="58595B"/>
              </a:solidFill>
            </a:endParaRPr>
          </a:p>
        </p:txBody>
      </p:sp>
      <p:sp>
        <p:nvSpPr>
          <p:cNvPr id="14" name="TextBox 13"/>
          <p:cNvSpPr txBox="1"/>
          <p:nvPr userDrawn="1"/>
        </p:nvSpPr>
        <p:spPr>
          <a:xfrm>
            <a:off x="5378072" y="6556248"/>
            <a:ext cx="3201234" cy="182880"/>
          </a:xfrm>
          <a:prstGeom prst="rect">
            <a:avLst/>
          </a:prstGeom>
          <a:noFill/>
        </p:spPr>
        <p:txBody>
          <a:bodyPr vert="horz" wrap="none" lIns="0" tIns="0" rIns="0" bIns="0" rtlCol="0" anchor="ctr" anchorCtr="0">
            <a:noAutofit/>
          </a:bodyPr>
          <a:lstStyle/>
          <a:p>
            <a:pPr algn="r"/>
            <a:r>
              <a:rPr sz="850" dirty="0">
                <a:solidFill>
                  <a:srgbClr val="58595B"/>
                </a:solidFill>
              </a:rPr>
              <a:t>Copyright © </a:t>
            </a:r>
            <a:r>
              <a:rPr lang="en-US" sz="850" dirty="0">
                <a:solidFill>
                  <a:srgbClr val="58595B"/>
                </a:solidFill>
              </a:rPr>
              <a:t>2016,</a:t>
            </a:r>
            <a:r>
              <a:rPr sz="850" dirty="0">
                <a:solidFill>
                  <a:srgbClr val="58595B"/>
                </a:solidFill>
              </a:rPr>
              <a:t> </a:t>
            </a:r>
            <a:r>
              <a:rPr sz="850" dirty="0">
                <a:solidFill>
                  <a:srgbClr val="58595B"/>
                </a:solidFill>
              </a:rPr>
              <a:t>Oracle and/or its affiliates. All rights reserved.  </a:t>
            </a:r>
            <a:r>
              <a:rPr sz="850" dirty="0">
                <a:solidFill>
                  <a:srgbClr val="58595B"/>
                </a:solidFill>
              </a:rPr>
              <a:t>|</a:t>
            </a:r>
            <a:endParaRPr sz="850" dirty="0">
              <a:solidFill>
                <a:srgbClr val="58595B"/>
              </a:solidFill>
            </a:endParaRPr>
          </a:p>
        </p:txBody>
      </p:sp>
      <p:pic>
        <p:nvPicPr>
          <p:cNvPr id="11" name="Picture 10" descr="Oracle logo in white on red staging background" title="Oracle red badge logo"/>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30490" y="6263640"/>
            <a:ext cx="1625561" cy="594360"/>
          </a:xfrm>
          <a:prstGeom prst="rect">
            <a:avLst/>
          </a:prstGeom>
        </p:spPr>
      </p:pic>
    </p:spTree>
    <p:extLst>
      <p:ext uri="{BB962C8B-B14F-4D97-AF65-F5344CB8AC3E}">
        <p14:creationId xmlns:p14="http://schemas.microsoft.com/office/powerpoint/2010/main" val="16424834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4.xml><?xml version="1.0" encoding="utf-8"?>
<p:sldLayout xmlns:a="http://schemas.openxmlformats.org/drawingml/2006/main" xmlns:r="http://schemas.openxmlformats.org/officeDocument/2006/relationships" xmlns:p="http://schemas.openxmlformats.org/presentationml/2006/main" showMasterSp="0" preserve="1">
  <p:cSld name="Custom Title Slide: Red Graphic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31953" y="739776"/>
            <a:ext cx="8189828" cy="1470025"/>
          </a:xfrm>
        </p:spPr>
        <p:txBody>
          <a:bodyPr/>
          <a:lstStyle>
            <a:lvl1pPr>
              <a:lnSpc>
                <a:spcPct val="80000"/>
              </a:lnSpc>
              <a:defRPr sz="4800"/>
            </a:lvl1pPr>
          </a:lstStyle>
          <a:p>
            <a:r>
              <a:rPr lang="en-US" smtClean="0"/>
              <a:t>Click to edit Master title style</a:t>
            </a:r>
            <a:endParaRPr dirty="0"/>
          </a:p>
        </p:txBody>
      </p:sp>
      <p:sp>
        <p:nvSpPr>
          <p:cNvPr id="3" name="Subtitle 2"/>
          <p:cNvSpPr>
            <a:spLocks noGrp="1"/>
          </p:cNvSpPr>
          <p:nvPr>
            <p:ph type="subTitle" idx="1"/>
          </p:nvPr>
        </p:nvSpPr>
        <p:spPr>
          <a:xfrm>
            <a:off x="531901" y="2286000"/>
            <a:ext cx="8189828"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sp>
        <p:nvSpPr>
          <p:cNvPr id="13" name="Text Placeholder 12"/>
          <p:cNvSpPr>
            <a:spLocks noGrp="1"/>
          </p:cNvSpPr>
          <p:nvPr>
            <p:ph type="body" sz="quarter" idx="13" hasCustomPrompt="1"/>
          </p:nvPr>
        </p:nvSpPr>
        <p:spPr>
          <a:xfrm>
            <a:off x="531953" y="3429452"/>
            <a:ext cx="4683663"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
        <p:nvSpPr>
          <p:cNvPr id="7" name="Date Placeholder 6"/>
          <p:cNvSpPr>
            <a:spLocks noGrp="1"/>
          </p:cNvSpPr>
          <p:nvPr>
            <p:ph type="dt" sz="half" idx="14"/>
          </p:nvPr>
        </p:nvSpPr>
        <p:spPr/>
        <p:txBody>
          <a:bodyPr/>
          <a:lstStyle>
            <a:lvl1pPr>
              <a:defRPr>
                <a:solidFill>
                  <a:schemeClr val="tx1"/>
                </a:solidFill>
              </a:defRPr>
            </a:lvl1pPr>
          </a:lstStyle>
          <a:p>
            <a:fld id="{28EA2FC9-FB8E-5643-A6BA-BB418325CE56}" type="datetime1">
              <a:rPr lang="en-US" smtClean="0">
                <a:solidFill>
                  <a:srgbClr val="FFFFFF"/>
                </a:solidFill>
              </a:rPr>
              <a:pPr/>
              <a:t>9/2/2016</a:t>
            </a:fld>
            <a:endParaRPr lang="en-US" dirty="0">
              <a:solidFill>
                <a:srgbClr val="FFFFFF"/>
              </a:solidFill>
            </a:endParaRPr>
          </a:p>
        </p:txBody>
      </p:sp>
      <p:sp>
        <p:nvSpPr>
          <p:cNvPr id="8" name="Footer Placeholder 7"/>
          <p:cNvSpPr>
            <a:spLocks noGrp="1"/>
          </p:cNvSpPr>
          <p:nvPr>
            <p:ph type="ftr" sz="quarter" idx="15"/>
          </p:nvPr>
        </p:nvSpPr>
        <p:spPr/>
        <p:txBody>
          <a:bodyPr/>
          <a:lstStyle>
            <a:lvl1pPr>
              <a:defRPr>
                <a:solidFill>
                  <a:schemeClr val="tx1"/>
                </a:solidFill>
              </a:defRPr>
            </a:lvl1pPr>
          </a:lstStyle>
          <a:p>
            <a:r>
              <a:rPr lang="en-US" smtClean="0">
                <a:solidFill>
                  <a:srgbClr val="FFFFFF"/>
                </a:solidFill>
              </a:rPr>
              <a:t>Confidential – Oracle Internal/Restricted/Highly Restricted</a:t>
            </a:r>
            <a:endParaRPr lang="en-US" dirty="0">
              <a:solidFill>
                <a:srgbClr val="FFFFFF"/>
              </a:solidFill>
            </a:endParaRPr>
          </a:p>
        </p:txBody>
      </p:sp>
      <p:sp>
        <p:nvSpPr>
          <p:cNvPr id="14" name="TextBox 13"/>
          <p:cNvSpPr txBox="1"/>
          <p:nvPr userDrawn="1"/>
        </p:nvSpPr>
        <p:spPr>
          <a:xfrm>
            <a:off x="5378072" y="6556248"/>
            <a:ext cx="3201234" cy="182880"/>
          </a:xfrm>
          <a:prstGeom prst="rect">
            <a:avLst/>
          </a:prstGeom>
          <a:noFill/>
        </p:spPr>
        <p:txBody>
          <a:bodyPr vert="horz" wrap="none" lIns="0" tIns="0" rIns="0" bIns="0" rtlCol="0" anchor="ctr" anchorCtr="0">
            <a:noAutofit/>
          </a:bodyPr>
          <a:lstStyle/>
          <a:p>
            <a:pPr algn="r"/>
            <a:r>
              <a:rPr sz="850" dirty="0">
                <a:solidFill>
                  <a:srgbClr val="FFFFFF"/>
                </a:solidFill>
              </a:rPr>
              <a:t>Copyright © </a:t>
            </a:r>
            <a:r>
              <a:rPr lang="en-US" sz="850" dirty="0">
                <a:solidFill>
                  <a:srgbClr val="FFFFFF"/>
                </a:solidFill>
              </a:rPr>
              <a:t>2016,</a:t>
            </a:r>
            <a:r>
              <a:rPr sz="850" dirty="0">
                <a:solidFill>
                  <a:srgbClr val="FFFFFF"/>
                </a:solidFill>
              </a:rPr>
              <a:t> </a:t>
            </a:r>
            <a:r>
              <a:rPr sz="850" dirty="0">
                <a:solidFill>
                  <a:srgbClr val="FFFFFF"/>
                </a:solidFill>
              </a:rPr>
              <a:t>Oracle and/or its affiliates. All rights reserved.  </a:t>
            </a:r>
            <a:r>
              <a:rPr sz="850" dirty="0">
                <a:solidFill>
                  <a:srgbClr val="FFFFFF"/>
                </a:solidFill>
              </a:rPr>
              <a:t>|</a:t>
            </a:r>
            <a:endParaRPr sz="850" dirty="0">
              <a:solidFill>
                <a:srgbClr val="FFFFFF"/>
              </a:solidFill>
            </a:endParaRPr>
          </a:p>
        </p:txBody>
      </p:sp>
      <p:pic>
        <p:nvPicPr>
          <p:cNvPr id="11" name="Picture 10" descr="Oracle logo in white on red staging background" title="Oracle red badge logo"/>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30490" y="6263640"/>
            <a:ext cx="1625561" cy="594360"/>
          </a:xfrm>
          <a:prstGeom prst="rect">
            <a:avLst/>
          </a:prstGeom>
        </p:spPr>
      </p:pic>
    </p:spTree>
    <p:extLst>
      <p:ext uri="{BB962C8B-B14F-4D97-AF65-F5344CB8AC3E}">
        <p14:creationId xmlns:p14="http://schemas.microsoft.com/office/powerpoint/2010/main" val="7701662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5.xml><?xml version="1.0" encoding="utf-8"?>
<p:sldLayout xmlns:a="http://schemas.openxmlformats.org/drawingml/2006/main" xmlns:r="http://schemas.openxmlformats.org/officeDocument/2006/relationships" xmlns:p="http://schemas.openxmlformats.org/presentationml/2006/main" showMasterSp="0" preserve="1">
  <p:cSld name="Custom Title Slide with Primary Event Impress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5" name="Rectangle 14" descr="Full slide 4-color photo can be inserted here. Customer/Partner and secondary logo can be included" title="Title Slide with Picture and customer/partner logo"/>
          <p:cNvSpPr/>
          <p:nvPr userDrawn="1"/>
        </p:nvSpPr>
        <p:spPr bwMode="hidden">
          <a:xfrm>
            <a:off x="1" y="451"/>
            <a:ext cx="12192000" cy="6858000"/>
          </a:xfrm>
          <a:prstGeom prst="rect">
            <a:avLst/>
          </a:prstGeom>
          <a:solidFill>
            <a:srgbClr val="46575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dirty="0">
              <a:solidFill>
                <a:srgbClr val="FFFFFF"/>
              </a:solidFill>
            </a:endParaRPr>
          </a:p>
        </p:txBody>
      </p:sp>
      <p:pic>
        <p:nvPicPr>
          <p:cNvPr id="16" name="Picture 1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5176" cy="6858000"/>
          </a:xfrm>
          <a:prstGeom prst="rect">
            <a:avLst/>
          </a:prstGeom>
        </p:spPr>
      </p:pic>
      <p:sp>
        <p:nvSpPr>
          <p:cNvPr id="2" name="Title 1"/>
          <p:cNvSpPr>
            <a:spLocks noGrp="1"/>
          </p:cNvSpPr>
          <p:nvPr>
            <p:ph type="ctrTitle"/>
          </p:nvPr>
        </p:nvSpPr>
        <p:spPr>
          <a:xfrm>
            <a:off x="531952" y="739776"/>
            <a:ext cx="8047406" cy="1470025"/>
          </a:xfrm>
        </p:spPr>
        <p:txBody>
          <a:bodyPr/>
          <a:lstStyle>
            <a:lvl1pPr>
              <a:lnSpc>
                <a:spcPct val="80000"/>
              </a:lnSpc>
              <a:defRPr sz="4800"/>
            </a:lvl1pPr>
          </a:lstStyle>
          <a:p>
            <a:r>
              <a:rPr lang="en-US" smtClean="0"/>
              <a:t>Click to edit Master title style</a:t>
            </a:r>
            <a:endParaRPr dirty="0"/>
          </a:p>
        </p:txBody>
      </p:sp>
      <p:sp>
        <p:nvSpPr>
          <p:cNvPr id="3" name="Subtitle 2"/>
          <p:cNvSpPr>
            <a:spLocks noGrp="1"/>
          </p:cNvSpPr>
          <p:nvPr>
            <p:ph type="subTitle" idx="1"/>
          </p:nvPr>
        </p:nvSpPr>
        <p:spPr>
          <a:xfrm>
            <a:off x="531900" y="2286000"/>
            <a:ext cx="8047406"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sp>
        <p:nvSpPr>
          <p:cNvPr id="13" name="Text Placeholder 12"/>
          <p:cNvSpPr>
            <a:spLocks noGrp="1"/>
          </p:cNvSpPr>
          <p:nvPr>
            <p:ph type="body" sz="quarter" idx="13" hasCustomPrompt="1"/>
          </p:nvPr>
        </p:nvSpPr>
        <p:spPr>
          <a:xfrm>
            <a:off x="531952" y="3429452"/>
            <a:ext cx="8047406"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
        <p:nvSpPr>
          <p:cNvPr id="7" name="Date Placeholder 6"/>
          <p:cNvSpPr>
            <a:spLocks noGrp="1"/>
          </p:cNvSpPr>
          <p:nvPr>
            <p:ph type="dt" sz="half" idx="14"/>
          </p:nvPr>
        </p:nvSpPr>
        <p:spPr/>
        <p:txBody>
          <a:bodyPr/>
          <a:lstStyle>
            <a:lvl1pPr>
              <a:defRPr>
                <a:solidFill>
                  <a:schemeClr val="tx1"/>
                </a:solidFill>
              </a:defRPr>
            </a:lvl1pPr>
          </a:lstStyle>
          <a:p>
            <a:fld id="{28EA2FC9-FB8E-5643-A6BA-BB418325CE56}" type="datetime1">
              <a:rPr lang="en-US" smtClean="0">
                <a:solidFill>
                  <a:srgbClr val="FFFFFF"/>
                </a:solidFill>
              </a:rPr>
              <a:pPr/>
              <a:t>9/2/2016</a:t>
            </a:fld>
            <a:endParaRPr lang="en-US" dirty="0">
              <a:solidFill>
                <a:srgbClr val="FFFFFF"/>
              </a:solidFill>
            </a:endParaRPr>
          </a:p>
        </p:txBody>
      </p:sp>
      <p:sp>
        <p:nvSpPr>
          <p:cNvPr id="8" name="Footer Placeholder 7"/>
          <p:cNvSpPr>
            <a:spLocks noGrp="1"/>
          </p:cNvSpPr>
          <p:nvPr>
            <p:ph type="ftr" sz="quarter" idx="15"/>
          </p:nvPr>
        </p:nvSpPr>
        <p:spPr/>
        <p:txBody>
          <a:bodyPr/>
          <a:lstStyle>
            <a:lvl1pPr>
              <a:defRPr>
                <a:solidFill>
                  <a:schemeClr val="tx1"/>
                </a:solidFill>
              </a:defRPr>
            </a:lvl1pPr>
          </a:lstStyle>
          <a:p>
            <a:r>
              <a:rPr lang="en-US" smtClean="0">
                <a:solidFill>
                  <a:srgbClr val="FFFFFF"/>
                </a:solidFill>
              </a:rPr>
              <a:t>Confidential – Oracle Internal/Restricted/Highly Restricted</a:t>
            </a:r>
            <a:endParaRPr lang="en-US" dirty="0">
              <a:solidFill>
                <a:srgbClr val="FFFFFF"/>
              </a:solidFill>
            </a:endParaRPr>
          </a:p>
        </p:txBody>
      </p:sp>
      <p:sp>
        <p:nvSpPr>
          <p:cNvPr id="14" name="TextBox 13"/>
          <p:cNvSpPr txBox="1"/>
          <p:nvPr userDrawn="1"/>
        </p:nvSpPr>
        <p:spPr>
          <a:xfrm>
            <a:off x="5378072" y="6556248"/>
            <a:ext cx="3201234" cy="182880"/>
          </a:xfrm>
          <a:prstGeom prst="rect">
            <a:avLst/>
          </a:prstGeom>
          <a:noFill/>
        </p:spPr>
        <p:txBody>
          <a:bodyPr vert="horz" wrap="none" lIns="0" tIns="0" rIns="0" bIns="0" rtlCol="0" anchor="ctr" anchorCtr="0">
            <a:noAutofit/>
          </a:bodyPr>
          <a:lstStyle/>
          <a:p>
            <a:pPr algn="r"/>
            <a:r>
              <a:rPr sz="850" dirty="0">
                <a:solidFill>
                  <a:srgbClr val="FFFFFF"/>
                </a:solidFill>
              </a:rPr>
              <a:t>Copyright © </a:t>
            </a:r>
            <a:r>
              <a:rPr lang="en-US" sz="850" dirty="0">
                <a:solidFill>
                  <a:srgbClr val="FFFFFF"/>
                </a:solidFill>
              </a:rPr>
              <a:t>2016,</a:t>
            </a:r>
            <a:r>
              <a:rPr sz="850" dirty="0">
                <a:solidFill>
                  <a:srgbClr val="FFFFFF"/>
                </a:solidFill>
              </a:rPr>
              <a:t> </a:t>
            </a:r>
            <a:r>
              <a:rPr sz="850" dirty="0">
                <a:solidFill>
                  <a:srgbClr val="FFFFFF"/>
                </a:solidFill>
              </a:rPr>
              <a:t>Oracle and/or its affiliates. All rights reserved.  </a:t>
            </a:r>
            <a:r>
              <a:rPr sz="850" dirty="0">
                <a:solidFill>
                  <a:srgbClr val="FFFFFF"/>
                </a:solidFill>
              </a:rPr>
              <a:t>|</a:t>
            </a:r>
            <a:endParaRPr sz="850" dirty="0">
              <a:solidFill>
                <a:srgbClr val="FFFFFF"/>
              </a:solidFill>
            </a:endParaRPr>
          </a:p>
        </p:txBody>
      </p:sp>
      <p:pic>
        <p:nvPicPr>
          <p:cNvPr id="11" name="Picture 10" descr="Oracle logo in white on red staging background" title="Oracle red badge logo"/>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30490" y="6263640"/>
            <a:ext cx="1625561" cy="594360"/>
          </a:xfrm>
          <a:prstGeom prst="rect">
            <a:avLst/>
          </a:prstGeom>
        </p:spPr>
      </p:pic>
    </p:spTree>
    <p:extLst>
      <p:ext uri="{BB962C8B-B14F-4D97-AF65-F5344CB8AC3E}">
        <p14:creationId xmlns:p14="http://schemas.microsoft.com/office/powerpoint/2010/main" val="28458162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6.xml><?xml version="1.0" encoding="utf-8"?>
<p:sldLayout xmlns:a="http://schemas.openxmlformats.org/drawingml/2006/main" xmlns:r="http://schemas.openxmlformats.org/officeDocument/2006/relationships" xmlns:p="http://schemas.openxmlformats.org/presentationml/2006/main" showMasterSp="0" preserve="1">
  <p:cSld name="Custom Title Slide with Picture and Log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Rectangle 17" descr="Full slide 4-color photo can be inserted here. Customer/Partner and secondary logo can be included" title="Title Slide with Picture and customer/partner logo"/>
          <p:cNvSpPr/>
          <p:nvPr userDrawn="1"/>
        </p:nvSpPr>
        <p:spPr bwMode="hidden">
          <a:xfrm>
            <a:off x="1" y="451"/>
            <a:ext cx="12192000" cy="6858000"/>
          </a:xfrm>
          <a:prstGeom prst="rect">
            <a:avLst/>
          </a:prstGeom>
          <a:solidFill>
            <a:srgbClr val="46575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dirty="0">
              <a:solidFill>
                <a:srgbClr val="FFFFFF"/>
              </a:solidFill>
            </a:endParaRPr>
          </a:p>
        </p:txBody>
      </p:sp>
      <p:pic>
        <p:nvPicPr>
          <p:cNvPr id="17" name="Picture 1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5176" cy="6858000"/>
          </a:xfrm>
          <a:prstGeom prst="rect">
            <a:avLst/>
          </a:prstGeom>
        </p:spPr>
      </p:pic>
      <p:sp>
        <p:nvSpPr>
          <p:cNvPr id="4" name="Date Placeholder 3"/>
          <p:cNvSpPr>
            <a:spLocks noGrp="1"/>
          </p:cNvSpPr>
          <p:nvPr>
            <p:ph type="dt" sz="half" idx="10"/>
          </p:nvPr>
        </p:nvSpPr>
        <p:spPr/>
        <p:txBody>
          <a:bodyPr/>
          <a:lstStyle>
            <a:lvl1pPr>
              <a:defRPr>
                <a:solidFill>
                  <a:schemeClr val="tx1"/>
                </a:solidFill>
              </a:defRPr>
            </a:lvl1pPr>
          </a:lstStyle>
          <a:p>
            <a:fld id="{FE9D4F83-0EF6-4A4D-9FC0-F03FA2077ACD}" type="datetime1">
              <a:rPr lang="en-US" smtClean="0">
                <a:solidFill>
                  <a:srgbClr val="FFFFFF"/>
                </a:solidFill>
              </a:rPr>
              <a:pPr/>
              <a:t>9/2/2016</a:t>
            </a:fld>
            <a:endParaRPr lang="en-US" dirty="0">
              <a:solidFill>
                <a:srgbClr val="FFFFFF"/>
              </a:solidFill>
            </a:endParaRPr>
          </a:p>
        </p:txBody>
      </p:sp>
      <p:sp>
        <p:nvSpPr>
          <p:cNvPr id="5" name="Footer Placeholder 4"/>
          <p:cNvSpPr>
            <a:spLocks noGrp="1"/>
          </p:cNvSpPr>
          <p:nvPr>
            <p:ph type="ftr" sz="quarter" idx="11"/>
          </p:nvPr>
        </p:nvSpPr>
        <p:spPr/>
        <p:txBody>
          <a:bodyPr/>
          <a:lstStyle>
            <a:lvl1pPr>
              <a:defRPr>
                <a:solidFill>
                  <a:schemeClr val="tx1"/>
                </a:solidFill>
              </a:defRPr>
            </a:lvl1pPr>
          </a:lstStyle>
          <a:p>
            <a:r>
              <a:rPr lang="en-US" smtClean="0">
                <a:solidFill>
                  <a:srgbClr val="FFFFFF"/>
                </a:solidFill>
              </a:rPr>
              <a:t>Confidential – Oracle Internal/Restricted/Highly Restricted</a:t>
            </a:r>
            <a:endParaRPr lang="en-US" dirty="0">
              <a:solidFill>
                <a:srgbClr val="FFFFFF"/>
              </a:solidFill>
            </a:endParaRPr>
          </a:p>
        </p:txBody>
      </p:sp>
      <p:sp>
        <p:nvSpPr>
          <p:cNvPr id="16" name="TextBox 15"/>
          <p:cNvSpPr txBox="1"/>
          <p:nvPr userDrawn="1"/>
        </p:nvSpPr>
        <p:spPr>
          <a:xfrm>
            <a:off x="5378072" y="6556248"/>
            <a:ext cx="3201234" cy="182880"/>
          </a:xfrm>
          <a:prstGeom prst="rect">
            <a:avLst/>
          </a:prstGeom>
          <a:noFill/>
        </p:spPr>
        <p:txBody>
          <a:bodyPr vert="horz" wrap="none" lIns="0" tIns="0" rIns="0" bIns="0" rtlCol="0" anchor="ctr" anchorCtr="0">
            <a:noAutofit/>
          </a:bodyPr>
          <a:lstStyle/>
          <a:p>
            <a:pPr algn="r"/>
            <a:r>
              <a:rPr sz="850" dirty="0">
                <a:solidFill>
                  <a:srgbClr val="FFFFFF"/>
                </a:solidFill>
              </a:rPr>
              <a:t>Copyright © </a:t>
            </a:r>
            <a:r>
              <a:rPr lang="en-US" sz="850" dirty="0">
                <a:solidFill>
                  <a:srgbClr val="FFFFFF"/>
                </a:solidFill>
              </a:rPr>
              <a:t>2016,</a:t>
            </a:r>
            <a:r>
              <a:rPr sz="850" dirty="0">
                <a:solidFill>
                  <a:srgbClr val="FFFFFF"/>
                </a:solidFill>
              </a:rPr>
              <a:t> </a:t>
            </a:r>
            <a:r>
              <a:rPr sz="850" dirty="0">
                <a:solidFill>
                  <a:srgbClr val="FFFFFF"/>
                </a:solidFill>
              </a:rPr>
              <a:t>Oracle and/or its affiliates. All rights reserved.  </a:t>
            </a:r>
            <a:r>
              <a:rPr sz="850" dirty="0">
                <a:solidFill>
                  <a:srgbClr val="FFFFFF"/>
                </a:solidFill>
              </a:rPr>
              <a:t>|</a:t>
            </a:r>
            <a:endParaRPr sz="850" dirty="0">
              <a:solidFill>
                <a:srgbClr val="FFFFFF"/>
              </a:solidFill>
            </a:endParaRPr>
          </a:p>
        </p:txBody>
      </p:sp>
      <p:pic>
        <p:nvPicPr>
          <p:cNvPr id="15" name="Picture 14" descr="Oracle logo in white on red staging background" title="Oracle red badge logo"/>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30490" y="6263640"/>
            <a:ext cx="1625561" cy="594360"/>
          </a:xfrm>
          <a:prstGeom prst="rect">
            <a:avLst/>
          </a:prstGeom>
        </p:spPr>
      </p:pic>
      <p:sp>
        <p:nvSpPr>
          <p:cNvPr id="14" name="Rectangle 13"/>
          <p:cNvSpPr/>
          <p:nvPr userDrawn="1"/>
        </p:nvSpPr>
        <p:spPr bwMode="white">
          <a:xfrm>
            <a:off x="9987229" y="4608094"/>
            <a:ext cx="1829276"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dirty="0">
              <a:solidFill>
                <a:srgbClr val="FFFFFF"/>
              </a:solidFill>
            </a:endParaRPr>
          </a:p>
        </p:txBody>
      </p:sp>
      <p:sp>
        <p:nvSpPr>
          <p:cNvPr id="21" name="Text Placeholder 12"/>
          <p:cNvSpPr>
            <a:spLocks noGrp="1"/>
          </p:cNvSpPr>
          <p:nvPr>
            <p:ph type="body" sz="quarter" idx="15" hasCustomPrompt="1"/>
          </p:nvPr>
        </p:nvSpPr>
        <p:spPr>
          <a:xfrm>
            <a:off x="10059060" y="4815117"/>
            <a:ext cx="1676837" cy="228600"/>
          </a:xfrm>
        </p:spPr>
        <p:txBody>
          <a:bodyPr anchor="b">
            <a:normAutofit/>
          </a:bodyPr>
          <a:lstStyle>
            <a:lvl1pPr marL="1588" indent="0" algn="ctr">
              <a:spcBef>
                <a:spcPts val="0"/>
              </a:spcBef>
              <a:buFontTx/>
              <a:buNone/>
              <a:defRPr sz="1400" baseline="0">
                <a:solidFill>
                  <a:schemeClr val="bg1"/>
                </a:solidFill>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a:t>Click to add text</a:t>
            </a:r>
          </a:p>
        </p:txBody>
      </p:sp>
      <p:sp>
        <p:nvSpPr>
          <p:cNvPr id="2" name="Title 1"/>
          <p:cNvSpPr>
            <a:spLocks noGrp="1"/>
          </p:cNvSpPr>
          <p:nvPr>
            <p:ph type="ctrTitle"/>
          </p:nvPr>
        </p:nvSpPr>
        <p:spPr>
          <a:xfrm>
            <a:off x="531952" y="739776"/>
            <a:ext cx="9146382" cy="1470025"/>
          </a:xfrm>
        </p:spPr>
        <p:txBody>
          <a:bodyPr/>
          <a:lstStyle>
            <a:lvl1pPr>
              <a:lnSpc>
                <a:spcPct val="80000"/>
              </a:lnSpc>
              <a:defRPr sz="4800"/>
            </a:lvl1pPr>
          </a:lstStyle>
          <a:p>
            <a:r>
              <a:rPr lang="en-US" smtClean="0"/>
              <a:t>Click to edit Master title style</a:t>
            </a:r>
            <a:endParaRPr dirty="0"/>
          </a:p>
        </p:txBody>
      </p:sp>
      <p:sp>
        <p:nvSpPr>
          <p:cNvPr id="3" name="Subtitle 2"/>
          <p:cNvSpPr>
            <a:spLocks noGrp="1"/>
          </p:cNvSpPr>
          <p:nvPr>
            <p:ph type="subTitle" idx="1"/>
          </p:nvPr>
        </p:nvSpPr>
        <p:spPr>
          <a:xfrm>
            <a:off x="531900" y="2286000"/>
            <a:ext cx="9146382"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sp>
        <p:nvSpPr>
          <p:cNvPr id="13" name="Text Placeholder 12"/>
          <p:cNvSpPr>
            <a:spLocks noGrp="1"/>
          </p:cNvSpPr>
          <p:nvPr>
            <p:ph type="body" sz="quarter" idx="13" hasCustomPrompt="1"/>
          </p:nvPr>
        </p:nvSpPr>
        <p:spPr>
          <a:xfrm>
            <a:off x="531952" y="3429452"/>
            <a:ext cx="9146382"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Tree>
    <p:extLst>
      <p:ext uri="{BB962C8B-B14F-4D97-AF65-F5344CB8AC3E}">
        <p14:creationId xmlns:p14="http://schemas.microsoft.com/office/powerpoint/2010/main" val="28033532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preserve="1" userDrawn="1">
  <p:cSld name="Custom Title Slide with Picture and 2 Logo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1" name="Rectangle 20" descr="Full slide 4-color photo can be inserted here" title="Title Slide with Picture"/>
          <p:cNvSpPr/>
          <p:nvPr userDrawn="1"/>
        </p:nvSpPr>
        <p:spPr bwMode="hidden">
          <a:xfrm>
            <a:off x="1" y="0"/>
            <a:ext cx="12192000" cy="6858000"/>
          </a:xfrm>
          <a:prstGeom prst="rect">
            <a:avLst/>
          </a:prstGeom>
          <a:solidFill>
            <a:srgbClr val="46575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dirty="0">
              <a:solidFill>
                <a:srgbClr val="FFFFFF"/>
              </a:solidFill>
            </a:endParaRPr>
          </a:p>
        </p:txBody>
      </p:sp>
      <p:pic>
        <p:nvPicPr>
          <p:cNvPr id="14" name="Picture 1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89078" cy="6858000"/>
          </a:xfrm>
          <a:prstGeom prst="rect">
            <a:avLst/>
          </a:prstGeom>
        </p:spPr>
      </p:pic>
      <p:sp>
        <p:nvSpPr>
          <p:cNvPr id="2" name="Title 1"/>
          <p:cNvSpPr>
            <a:spLocks noGrp="1"/>
          </p:cNvSpPr>
          <p:nvPr>
            <p:ph type="ctrTitle"/>
          </p:nvPr>
        </p:nvSpPr>
        <p:spPr>
          <a:xfrm>
            <a:off x="531952" y="739776"/>
            <a:ext cx="9146382" cy="1470025"/>
          </a:xfrm>
        </p:spPr>
        <p:txBody>
          <a:bodyPr/>
          <a:lstStyle>
            <a:lvl1pPr>
              <a:lnSpc>
                <a:spcPct val="80000"/>
              </a:lnSpc>
              <a:defRPr sz="4800"/>
            </a:lvl1pPr>
          </a:lstStyle>
          <a:p>
            <a:r>
              <a:rPr lang="en-US" smtClean="0"/>
              <a:t>Click to edit Master title style</a:t>
            </a:r>
            <a:endParaRPr/>
          </a:p>
        </p:txBody>
      </p:sp>
      <p:sp>
        <p:nvSpPr>
          <p:cNvPr id="3" name="Subtitle 2"/>
          <p:cNvSpPr>
            <a:spLocks noGrp="1"/>
          </p:cNvSpPr>
          <p:nvPr>
            <p:ph type="subTitle" idx="1"/>
          </p:nvPr>
        </p:nvSpPr>
        <p:spPr>
          <a:xfrm>
            <a:off x="531900" y="2286000"/>
            <a:ext cx="9146382"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sp>
        <p:nvSpPr>
          <p:cNvPr id="4" name="Date Placeholder 3"/>
          <p:cNvSpPr>
            <a:spLocks noGrp="1"/>
          </p:cNvSpPr>
          <p:nvPr>
            <p:ph type="dt" sz="half" idx="10"/>
          </p:nvPr>
        </p:nvSpPr>
        <p:spPr/>
        <p:txBody>
          <a:bodyPr/>
          <a:lstStyle>
            <a:lvl1pPr>
              <a:defRPr>
                <a:solidFill>
                  <a:schemeClr val="tx1"/>
                </a:solidFill>
              </a:defRPr>
            </a:lvl1pPr>
          </a:lstStyle>
          <a:p>
            <a:fld id="{FE9D4F83-0EF6-4A4D-9FC0-F03FA2077ACD}" type="datetime1">
              <a:rPr lang="en-US" smtClean="0">
                <a:solidFill>
                  <a:srgbClr val="FFFFFF"/>
                </a:solidFill>
              </a:rPr>
              <a:pPr/>
              <a:t>9/2/2016</a:t>
            </a:fld>
            <a:endParaRPr lang="en-US" dirty="0">
              <a:solidFill>
                <a:srgbClr val="FFFFFF"/>
              </a:solidFill>
            </a:endParaRPr>
          </a:p>
        </p:txBody>
      </p:sp>
      <p:sp>
        <p:nvSpPr>
          <p:cNvPr id="5" name="Footer Placeholder 4"/>
          <p:cNvSpPr>
            <a:spLocks noGrp="1"/>
          </p:cNvSpPr>
          <p:nvPr>
            <p:ph type="ftr" sz="quarter" idx="11"/>
          </p:nvPr>
        </p:nvSpPr>
        <p:spPr/>
        <p:txBody>
          <a:bodyPr/>
          <a:lstStyle>
            <a:lvl1pPr>
              <a:defRPr>
                <a:solidFill>
                  <a:schemeClr val="tx1"/>
                </a:solidFill>
              </a:defRPr>
            </a:lvl1pPr>
          </a:lstStyle>
          <a:p>
            <a:r>
              <a:rPr lang="en-US" smtClean="0">
                <a:solidFill>
                  <a:srgbClr val="FFFFFF"/>
                </a:solidFill>
              </a:rPr>
              <a:t>Confidential – Oracle Internal/Restricted/Highly Restricted</a:t>
            </a:r>
            <a:endParaRPr lang="en-US" dirty="0">
              <a:solidFill>
                <a:srgbClr val="FFFFFF"/>
              </a:solidFill>
            </a:endParaRPr>
          </a:p>
        </p:txBody>
      </p:sp>
      <p:sp>
        <p:nvSpPr>
          <p:cNvPr id="13" name="Text Placeholder 12"/>
          <p:cNvSpPr>
            <a:spLocks noGrp="1"/>
          </p:cNvSpPr>
          <p:nvPr>
            <p:ph type="body" sz="quarter" idx="13" hasCustomPrompt="1"/>
          </p:nvPr>
        </p:nvSpPr>
        <p:spPr>
          <a:xfrm>
            <a:off x="531952" y="3429452"/>
            <a:ext cx="9146382"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
        <p:nvSpPr>
          <p:cNvPr id="16" name="TextBox 15"/>
          <p:cNvSpPr txBox="1"/>
          <p:nvPr userDrawn="1"/>
        </p:nvSpPr>
        <p:spPr>
          <a:xfrm>
            <a:off x="5378072" y="6556248"/>
            <a:ext cx="3201234" cy="182880"/>
          </a:xfrm>
          <a:prstGeom prst="rect">
            <a:avLst/>
          </a:prstGeom>
          <a:noFill/>
        </p:spPr>
        <p:txBody>
          <a:bodyPr vert="horz" wrap="none" lIns="0" tIns="0" rIns="0" bIns="0" rtlCol="0" anchor="ctr" anchorCtr="0">
            <a:noAutofit/>
          </a:bodyPr>
          <a:lstStyle/>
          <a:p>
            <a:pPr algn="r"/>
            <a:r>
              <a:rPr sz="850" dirty="0">
                <a:solidFill>
                  <a:srgbClr val="FFFFFF"/>
                </a:solidFill>
              </a:rPr>
              <a:t>Copyright © </a:t>
            </a:r>
            <a:r>
              <a:rPr lang="en-US" sz="850" dirty="0">
                <a:solidFill>
                  <a:srgbClr val="FFFFFF"/>
                </a:solidFill>
              </a:rPr>
              <a:t>2016,</a:t>
            </a:r>
            <a:r>
              <a:rPr sz="850" dirty="0">
                <a:solidFill>
                  <a:srgbClr val="FFFFFF"/>
                </a:solidFill>
              </a:rPr>
              <a:t> </a:t>
            </a:r>
            <a:r>
              <a:rPr sz="850" dirty="0">
                <a:solidFill>
                  <a:srgbClr val="FFFFFF"/>
                </a:solidFill>
              </a:rPr>
              <a:t>Oracle and/or its affiliates. All rights reserved.  </a:t>
            </a:r>
            <a:r>
              <a:rPr sz="850" dirty="0">
                <a:solidFill>
                  <a:srgbClr val="FFFFFF"/>
                </a:solidFill>
              </a:rPr>
              <a:t>|</a:t>
            </a:r>
            <a:endParaRPr sz="850" dirty="0">
              <a:solidFill>
                <a:srgbClr val="FFFFFF"/>
              </a:solidFill>
            </a:endParaRPr>
          </a:p>
        </p:txBody>
      </p:sp>
      <p:pic>
        <p:nvPicPr>
          <p:cNvPr id="15" name="Picture 14" descr="Oracle logo in white on red staging background" title="Oracle red badge logo"/>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30490" y="6263640"/>
            <a:ext cx="1625561" cy="594360"/>
          </a:xfrm>
          <a:prstGeom prst="rect">
            <a:avLst/>
          </a:prstGeom>
        </p:spPr>
      </p:pic>
      <p:sp>
        <p:nvSpPr>
          <p:cNvPr id="17" name="Rectangle 16"/>
          <p:cNvSpPr/>
          <p:nvPr userDrawn="1"/>
        </p:nvSpPr>
        <p:spPr bwMode="white">
          <a:xfrm>
            <a:off x="9830772" y="0"/>
            <a:ext cx="1829276"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dirty="0">
              <a:solidFill>
                <a:srgbClr val="FFFFFF"/>
              </a:solidFill>
            </a:endParaRPr>
          </a:p>
        </p:txBody>
      </p:sp>
      <p:sp>
        <p:nvSpPr>
          <p:cNvPr id="19" name="Text Placeholder 12"/>
          <p:cNvSpPr>
            <a:spLocks noGrp="1"/>
          </p:cNvSpPr>
          <p:nvPr>
            <p:ph type="body" sz="quarter" idx="15" hasCustomPrompt="1"/>
          </p:nvPr>
        </p:nvSpPr>
        <p:spPr>
          <a:xfrm>
            <a:off x="9906992" y="228600"/>
            <a:ext cx="1676837" cy="228600"/>
          </a:xfrm>
        </p:spPr>
        <p:txBody>
          <a:bodyPr anchor="b">
            <a:normAutofit/>
          </a:bodyPr>
          <a:lstStyle>
            <a:lvl1pPr marL="1588" indent="0" algn="ctr">
              <a:spcBef>
                <a:spcPts val="0"/>
              </a:spcBef>
              <a:buFontTx/>
              <a:buNone/>
              <a:defRPr sz="1400" baseline="0">
                <a:solidFill>
                  <a:schemeClr val="bg1"/>
                </a:solidFill>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text</a:t>
            </a:r>
          </a:p>
        </p:txBody>
      </p:sp>
      <p:sp>
        <p:nvSpPr>
          <p:cNvPr id="20" name="Rectangle 19"/>
          <p:cNvSpPr/>
          <p:nvPr userDrawn="1"/>
        </p:nvSpPr>
        <p:spPr>
          <a:xfrm>
            <a:off x="9826002" y="5409983"/>
            <a:ext cx="1829276" cy="850392"/>
          </a:xfrm>
          <a:prstGeom prst="rect">
            <a:avLst/>
          </a:prstGeom>
          <a:solidFill>
            <a:schemeClr val="tx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800">
              <a:solidFill>
                <a:srgbClr val="FFFFFF"/>
              </a:solidFill>
            </a:endParaRPr>
          </a:p>
        </p:txBody>
      </p:sp>
    </p:spTree>
    <p:extLst>
      <p:ext uri="{BB962C8B-B14F-4D97-AF65-F5344CB8AC3E}">
        <p14:creationId xmlns:p14="http://schemas.microsoft.com/office/powerpoint/2010/main" val="17539075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8.xml><?xml version="1.0" encoding="utf-8"?>
<p:sldLayout xmlns:a="http://schemas.openxmlformats.org/drawingml/2006/main" xmlns:r="http://schemas.openxmlformats.org/officeDocument/2006/relationships" xmlns:p="http://schemas.openxmlformats.org/presentationml/2006/main" showMasterSp="0" preserve="1">
  <p:cSld name="Title Slide with Picture">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10" name="Rectangle 9" descr="Full slide 4-color photo can be inserted here" title="Title Slide with Picture"/>
          <p:cNvSpPr/>
          <p:nvPr/>
        </p:nvSpPr>
        <p:spPr bwMode="hidden">
          <a:xfrm>
            <a:off x="1" y="0"/>
            <a:ext cx="12192000" cy="6858000"/>
          </a:xfrm>
          <a:prstGeom prst="rect">
            <a:avLst/>
          </a:prstGeom>
          <a:solidFill>
            <a:srgbClr val="46575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dirty="0">
              <a:solidFill>
                <a:srgbClr val="FFFFFF"/>
              </a:solidFill>
            </a:endParaRPr>
          </a:p>
        </p:txBody>
      </p:sp>
      <p:sp>
        <p:nvSpPr>
          <p:cNvPr id="2" name="Title 1"/>
          <p:cNvSpPr>
            <a:spLocks noGrp="1"/>
          </p:cNvSpPr>
          <p:nvPr>
            <p:ph type="ctrTitle"/>
          </p:nvPr>
        </p:nvSpPr>
        <p:spPr>
          <a:xfrm>
            <a:off x="531953" y="739776"/>
            <a:ext cx="9603701" cy="1470025"/>
          </a:xfrm>
        </p:spPr>
        <p:txBody>
          <a:bodyPr/>
          <a:lstStyle>
            <a:lvl1pPr>
              <a:lnSpc>
                <a:spcPct val="80000"/>
              </a:lnSpc>
              <a:defRPr sz="4800"/>
            </a:lvl1pPr>
          </a:lstStyle>
          <a:p>
            <a:r>
              <a:rPr lang="en-US" smtClean="0"/>
              <a:t>Click to edit Master title style</a:t>
            </a:r>
            <a:endParaRPr dirty="0"/>
          </a:p>
        </p:txBody>
      </p:sp>
      <p:sp>
        <p:nvSpPr>
          <p:cNvPr id="3" name="Subtitle 2"/>
          <p:cNvSpPr>
            <a:spLocks noGrp="1"/>
          </p:cNvSpPr>
          <p:nvPr>
            <p:ph type="subTitle" idx="1"/>
          </p:nvPr>
        </p:nvSpPr>
        <p:spPr>
          <a:xfrm>
            <a:off x="531900" y="2286000"/>
            <a:ext cx="9603701"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sp>
        <p:nvSpPr>
          <p:cNvPr id="13" name="Text Placeholder 12"/>
          <p:cNvSpPr>
            <a:spLocks noGrp="1"/>
          </p:cNvSpPr>
          <p:nvPr>
            <p:ph type="body" sz="quarter" idx="13" hasCustomPrompt="1"/>
          </p:nvPr>
        </p:nvSpPr>
        <p:spPr>
          <a:xfrm>
            <a:off x="531953" y="3429452"/>
            <a:ext cx="9603701"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
        <p:nvSpPr>
          <p:cNvPr id="7" name="Date Placeholder 6"/>
          <p:cNvSpPr>
            <a:spLocks noGrp="1"/>
          </p:cNvSpPr>
          <p:nvPr>
            <p:ph type="dt" sz="half" idx="14"/>
          </p:nvPr>
        </p:nvSpPr>
        <p:spPr/>
        <p:txBody>
          <a:bodyPr/>
          <a:lstStyle>
            <a:lvl1pPr>
              <a:defRPr>
                <a:solidFill>
                  <a:schemeClr val="tx1"/>
                </a:solidFill>
              </a:defRPr>
            </a:lvl1pPr>
          </a:lstStyle>
          <a:p>
            <a:fld id="{28EA2FC9-FB8E-5643-A6BA-BB418325CE56}" type="datetime1">
              <a:rPr lang="en-US" smtClean="0">
                <a:solidFill>
                  <a:srgbClr val="FFFFFF"/>
                </a:solidFill>
              </a:rPr>
              <a:pPr/>
              <a:t>9/2/2016</a:t>
            </a:fld>
            <a:endParaRPr lang="en-US" dirty="0">
              <a:solidFill>
                <a:srgbClr val="FFFFFF"/>
              </a:solidFill>
            </a:endParaRPr>
          </a:p>
        </p:txBody>
      </p:sp>
      <p:sp>
        <p:nvSpPr>
          <p:cNvPr id="8" name="Footer Placeholder 7"/>
          <p:cNvSpPr>
            <a:spLocks noGrp="1"/>
          </p:cNvSpPr>
          <p:nvPr>
            <p:ph type="ftr" sz="quarter" idx="15"/>
          </p:nvPr>
        </p:nvSpPr>
        <p:spPr/>
        <p:txBody>
          <a:bodyPr/>
          <a:lstStyle>
            <a:lvl1pPr>
              <a:defRPr>
                <a:solidFill>
                  <a:schemeClr val="tx1"/>
                </a:solidFill>
              </a:defRPr>
            </a:lvl1pPr>
          </a:lstStyle>
          <a:p>
            <a:r>
              <a:rPr lang="en-US" smtClean="0">
                <a:solidFill>
                  <a:srgbClr val="FFFFFF"/>
                </a:solidFill>
              </a:rPr>
              <a:t>Confidential – Oracle Internal/Restricted/Highly Restricted</a:t>
            </a:r>
            <a:endParaRPr lang="en-US" dirty="0">
              <a:solidFill>
                <a:srgbClr val="FFFFFF"/>
              </a:solidFill>
            </a:endParaRPr>
          </a:p>
        </p:txBody>
      </p:sp>
      <p:sp>
        <p:nvSpPr>
          <p:cNvPr id="14" name="TextBox 13"/>
          <p:cNvSpPr txBox="1"/>
          <p:nvPr userDrawn="1"/>
        </p:nvSpPr>
        <p:spPr>
          <a:xfrm>
            <a:off x="5378072" y="6556248"/>
            <a:ext cx="3201234" cy="182880"/>
          </a:xfrm>
          <a:prstGeom prst="rect">
            <a:avLst/>
          </a:prstGeom>
          <a:noFill/>
        </p:spPr>
        <p:txBody>
          <a:bodyPr vert="horz" wrap="none" lIns="0" tIns="0" rIns="0" bIns="0" rtlCol="0" anchor="ctr" anchorCtr="0">
            <a:noAutofit/>
          </a:bodyPr>
          <a:lstStyle/>
          <a:p>
            <a:pPr algn="r"/>
            <a:r>
              <a:rPr sz="850" dirty="0">
                <a:solidFill>
                  <a:srgbClr val="FFFFFF"/>
                </a:solidFill>
              </a:rPr>
              <a:t>Copyright © </a:t>
            </a:r>
            <a:r>
              <a:rPr lang="en-US" sz="850" dirty="0">
                <a:solidFill>
                  <a:srgbClr val="FFFFFF"/>
                </a:solidFill>
              </a:rPr>
              <a:t>2016,</a:t>
            </a:r>
            <a:r>
              <a:rPr sz="850" dirty="0">
                <a:solidFill>
                  <a:srgbClr val="FFFFFF"/>
                </a:solidFill>
              </a:rPr>
              <a:t> </a:t>
            </a:r>
            <a:r>
              <a:rPr sz="850" dirty="0">
                <a:solidFill>
                  <a:srgbClr val="FFFFFF"/>
                </a:solidFill>
              </a:rPr>
              <a:t>Oracle and/or its affiliates. All rights reserved.  </a:t>
            </a:r>
            <a:r>
              <a:rPr sz="850" dirty="0">
                <a:solidFill>
                  <a:srgbClr val="FFFFFF"/>
                </a:solidFill>
              </a:rPr>
              <a:t>|</a:t>
            </a:r>
            <a:endParaRPr sz="850" dirty="0">
              <a:solidFill>
                <a:srgbClr val="FFFFFF"/>
              </a:solidFill>
            </a:endParaRPr>
          </a:p>
        </p:txBody>
      </p:sp>
      <p:pic>
        <p:nvPicPr>
          <p:cNvPr id="11" name="Picture 10" descr="Oracle logo in white on red staging background" title="Oracle red badge logo"/>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30490" y="6263640"/>
            <a:ext cx="1625561" cy="594360"/>
          </a:xfrm>
          <a:prstGeom prst="rect">
            <a:avLst/>
          </a:prstGeom>
        </p:spPr>
      </p:pic>
    </p:spTree>
    <p:extLst>
      <p:ext uri="{BB962C8B-B14F-4D97-AF65-F5344CB8AC3E}">
        <p14:creationId xmlns:p14="http://schemas.microsoft.com/office/powerpoint/2010/main" val="38480746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9.xml><?xml version="1.0" encoding="utf-8"?>
<p:sldLayout xmlns:a="http://schemas.openxmlformats.org/drawingml/2006/main" xmlns:r="http://schemas.openxmlformats.org/officeDocument/2006/relationships" xmlns:p="http://schemas.openxmlformats.org/presentationml/2006/main" showMasterSp="0" preserve="1">
  <p:cSld name="Title Slide with Picture and Log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2" name="Rectangle 21" descr="Full slide 4-color photo can be inserted here. Customer/Partner and secondary logo can be included" title="Title Slide with Picture and customer/partner logo"/>
          <p:cNvSpPr/>
          <p:nvPr/>
        </p:nvSpPr>
        <p:spPr bwMode="hidden">
          <a:xfrm>
            <a:off x="1" y="451"/>
            <a:ext cx="12192000" cy="6858000"/>
          </a:xfrm>
          <a:prstGeom prst="rect">
            <a:avLst/>
          </a:prstGeom>
          <a:solidFill>
            <a:srgbClr val="46575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dirty="0">
              <a:solidFill>
                <a:srgbClr val="FFFFFF"/>
              </a:solidFill>
            </a:endParaRPr>
          </a:p>
        </p:txBody>
      </p:sp>
      <p:sp>
        <p:nvSpPr>
          <p:cNvPr id="2" name="Title 1"/>
          <p:cNvSpPr>
            <a:spLocks noGrp="1"/>
          </p:cNvSpPr>
          <p:nvPr>
            <p:ph type="ctrTitle"/>
          </p:nvPr>
        </p:nvSpPr>
        <p:spPr>
          <a:xfrm>
            <a:off x="531952" y="739776"/>
            <a:ext cx="9146382" cy="1470025"/>
          </a:xfrm>
        </p:spPr>
        <p:txBody>
          <a:bodyPr/>
          <a:lstStyle>
            <a:lvl1pPr>
              <a:lnSpc>
                <a:spcPct val="80000"/>
              </a:lnSpc>
              <a:defRPr sz="4800"/>
            </a:lvl1pPr>
          </a:lstStyle>
          <a:p>
            <a:r>
              <a:rPr lang="en-US" smtClean="0"/>
              <a:t>Click to edit Master title style</a:t>
            </a:r>
            <a:endParaRPr/>
          </a:p>
        </p:txBody>
      </p:sp>
      <p:sp>
        <p:nvSpPr>
          <p:cNvPr id="3" name="Subtitle 2"/>
          <p:cNvSpPr>
            <a:spLocks noGrp="1"/>
          </p:cNvSpPr>
          <p:nvPr>
            <p:ph type="subTitle" idx="1"/>
          </p:nvPr>
        </p:nvSpPr>
        <p:spPr>
          <a:xfrm>
            <a:off x="531900" y="2286000"/>
            <a:ext cx="9146382"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sp>
        <p:nvSpPr>
          <p:cNvPr id="4" name="Date Placeholder 3"/>
          <p:cNvSpPr>
            <a:spLocks noGrp="1"/>
          </p:cNvSpPr>
          <p:nvPr>
            <p:ph type="dt" sz="half" idx="10"/>
          </p:nvPr>
        </p:nvSpPr>
        <p:spPr/>
        <p:txBody>
          <a:bodyPr/>
          <a:lstStyle>
            <a:lvl1pPr>
              <a:defRPr>
                <a:solidFill>
                  <a:schemeClr val="tx1"/>
                </a:solidFill>
              </a:defRPr>
            </a:lvl1pPr>
          </a:lstStyle>
          <a:p>
            <a:fld id="{FE9D4F83-0EF6-4A4D-9FC0-F03FA2077ACD}" type="datetime1">
              <a:rPr lang="en-US" smtClean="0">
                <a:solidFill>
                  <a:srgbClr val="FFFFFF"/>
                </a:solidFill>
              </a:rPr>
              <a:pPr/>
              <a:t>9/2/2016</a:t>
            </a:fld>
            <a:endParaRPr lang="en-US" dirty="0">
              <a:solidFill>
                <a:srgbClr val="FFFFFF"/>
              </a:solidFill>
            </a:endParaRPr>
          </a:p>
        </p:txBody>
      </p:sp>
      <p:sp>
        <p:nvSpPr>
          <p:cNvPr id="5" name="Footer Placeholder 4"/>
          <p:cNvSpPr>
            <a:spLocks noGrp="1"/>
          </p:cNvSpPr>
          <p:nvPr>
            <p:ph type="ftr" sz="quarter" idx="11"/>
          </p:nvPr>
        </p:nvSpPr>
        <p:spPr/>
        <p:txBody>
          <a:bodyPr/>
          <a:lstStyle>
            <a:lvl1pPr>
              <a:defRPr>
                <a:solidFill>
                  <a:schemeClr val="tx1"/>
                </a:solidFill>
              </a:defRPr>
            </a:lvl1pPr>
          </a:lstStyle>
          <a:p>
            <a:r>
              <a:rPr lang="en-US" smtClean="0">
                <a:solidFill>
                  <a:srgbClr val="FFFFFF"/>
                </a:solidFill>
              </a:rPr>
              <a:t>Confidential – Oracle Internal/Restricted/Highly Restricted</a:t>
            </a:r>
            <a:endParaRPr lang="en-US" dirty="0">
              <a:solidFill>
                <a:srgbClr val="FFFFFF"/>
              </a:solidFill>
            </a:endParaRPr>
          </a:p>
        </p:txBody>
      </p:sp>
      <p:sp>
        <p:nvSpPr>
          <p:cNvPr id="13" name="Text Placeholder 12"/>
          <p:cNvSpPr>
            <a:spLocks noGrp="1"/>
          </p:cNvSpPr>
          <p:nvPr>
            <p:ph type="body" sz="quarter" idx="13" hasCustomPrompt="1"/>
          </p:nvPr>
        </p:nvSpPr>
        <p:spPr>
          <a:xfrm>
            <a:off x="531952" y="3429452"/>
            <a:ext cx="9146382"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
        <p:nvSpPr>
          <p:cNvPr id="12" name="Rectangle 11"/>
          <p:cNvSpPr/>
          <p:nvPr/>
        </p:nvSpPr>
        <p:spPr bwMode="white">
          <a:xfrm>
            <a:off x="9830772" y="0"/>
            <a:ext cx="1829276"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dirty="0">
              <a:solidFill>
                <a:srgbClr val="FFFFFF"/>
              </a:solidFill>
            </a:endParaRPr>
          </a:p>
        </p:txBody>
      </p:sp>
      <p:sp>
        <p:nvSpPr>
          <p:cNvPr id="21" name="Text Placeholder 12"/>
          <p:cNvSpPr>
            <a:spLocks noGrp="1"/>
          </p:cNvSpPr>
          <p:nvPr>
            <p:ph type="body" sz="quarter" idx="15" hasCustomPrompt="1"/>
          </p:nvPr>
        </p:nvSpPr>
        <p:spPr>
          <a:xfrm>
            <a:off x="9906992" y="228600"/>
            <a:ext cx="1676837" cy="228600"/>
          </a:xfrm>
        </p:spPr>
        <p:txBody>
          <a:bodyPr anchor="b">
            <a:normAutofit/>
          </a:bodyPr>
          <a:lstStyle>
            <a:lvl1pPr marL="1588" indent="0" algn="ctr">
              <a:spcBef>
                <a:spcPts val="0"/>
              </a:spcBef>
              <a:buFontTx/>
              <a:buNone/>
              <a:defRPr sz="1400" baseline="0">
                <a:solidFill>
                  <a:schemeClr val="bg1"/>
                </a:solidFill>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a:t>Click to add text</a:t>
            </a:r>
          </a:p>
        </p:txBody>
      </p:sp>
      <p:sp>
        <p:nvSpPr>
          <p:cNvPr id="16" name="TextBox 15"/>
          <p:cNvSpPr txBox="1"/>
          <p:nvPr userDrawn="1"/>
        </p:nvSpPr>
        <p:spPr>
          <a:xfrm>
            <a:off x="5378072" y="6556248"/>
            <a:ext cx="3201234" cy="182880"/>
          </a:xfrm>
          <a:prstGeom prst="rect">
            <a:avLst/>
          </a:prstGeom>
          <a:noFill/>
        </p:spPr>
        <p:txBody>
          <a:bodyPr vert="horz" wrap="none" lIns="0" tIns="0" rIns="0" bIns="0" rtlCol="0" anchor="ctr" anchorCtr="0">
            <a:noAutofit/>
          </a:bodyPr>
          <a:lstStyle/>
          <a:p>
            <a:pPr algn="r"/>
            <a:r>
              <a:rPr sz="850" dirty="0">
                <a:solidFill>
                  <a:srgbClr val="FFFFFF"/>
                </a:solidFill>
              </a:rPr>
              <a:t>Copyright © </a:t>
            </a:r>
            <a:r>
              <a:rPr lang="en-US" sz="850" dirty="0">
                <a:solidFill>
                  <a:srgbClr val="FFFFFF"/>
                </a:solidFill>
              </a:rPr>
              <a:t>2016,</a:t>
            </a:r>
            <a:r>
              <a:rPr sz="850" dirty="0">
                <a:solidFill>
                  <a:srgbClr val="FFFFFF"/>
                </a:solidFill>
              </a:rPr>
              <a:t> </a:t>
            </a:r>
            <a:r>
              <a:rPr sz="850" dirty="0">
                <a:solidFill>
                  <a:srgbClr val="FFFFFF"/>
                </a:solidFill>
              </a:rPr>
              <a:t>Oracle and/or its affiliates. All rights reserved.  </a:t>
            </a:r>
            <a:r>
              <a:rPr sz="850" dirty="0">
                <a:solidFill>
                  <a:srgbClr val="FFFFFF"/>
                </a:solidFill>
              </a:rPr>
              <a:t>|</a:t>
            </a:r>
            <a:endParaRPr sz="850" dirty="0">
              <a:solidFill>
                <a:srgbClr val="FFFFFF"/>
              </a:solidFill>
            </a:endParaRPr>
          </a:p>
        </p:txBody>
      </p:sp>
      <p:pic>
        <p:nvPicPr>
          <p:cNvPr id="15" name="Picture 14" descr="Oracle logo in white on red staging background" title="Oracle red badge logo"/>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30490" y="6263640"/>
            <a:ext cx="1625561" cy="594360"/>
          </a:xfrm>
          <a:prstGeom prst="rect">
            <a:avLst/>
          </a:prstGeom>
        </p:spPr>
      </p:pic>
    </p:spTree>
    <p:extLst>
      <p:ext uri="{BB962C8B-B14F-4D97-AF65-F5344CB8AC3E}">
        <p14:creationId xmlns:p14="http://schemas.microsoft.com/office/powerpoint/2010/main" val="10036815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Remote Speaker Picture">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84605984-D551-B648-83CC-28ABAB9E27F3}" type="datetime1">
              <a:rPr lang="en-US" smtClean="0">
                <a:solidFill>
                  <a:srgbClr val="58595B"/>
                </a:solidFill>
              </a:rPr>
              <a:pPr/>
              <a:t>9/2/2016</a:t>
            </a:fld>
            <a:endParaRPr dirty="0">
              <a:solidFill>
                <a:srgbClr val="58595B"/>
              </a:solidFill>
            </a:endParaRPr>
          </a:p>
        </p:txBody>
      </p:sp>
      <p:sp>
        <p:nvSpPr>
          <p:cNvPr id="6" name="Footer Placeholder 5"/>
          <p:cNvSpPr>
            <a:spLocks noGrp="1"/>
          </p:cNvSpPr>
          <p:nvPr>
            <p:ph type="ftr" sz="quarter" idx="11"/>
          </p:nvPr>
        </p:nvSpPr>
        <p:spPr/>
        <p:txBody>
          <a:bodyPr/>
          <a:lstStyle/>
          <a:p>
            <a:r>
              <a:rPr lang="en-US" smtClean="0">
                <a:solidFill>
                  <a:srgbClr val="58595B"/>
                </a:solidFill>
              </a:rPr>
              <a:t>Confidential – Oracle Internal/Restricted/Highly Restricted</a:t>
            </a:r>
            <a:endParaRPr dirty="0">
              <a:solidFill>
                <a:srgbClr val="58595B"/>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
        <p:nvSpPr>
          <p:cNvPr id="8" name="Picture Placeholder 15"/>
          <p:cNvSpPr>
            <a:spLocks noGrp="1"/>
          </p:cNvSpPr>
          <p:nvPr>
            <p:ph type="pic" sz="quarter" idx="14" hasCustomPrompt="1"/>
          </p:nvPr>
        </p:nvSpPr>
        <p:spPr>
          <a:xfrm>
            <a:off x="2286596" y="1828800"/>
            <a:ext cx="3475625" cy="3840480"/>
          </a:xfrm>
          <a:solidFill>
            <a:schemeClr val="bg2"/>
          </a:solidFill>
        </p:spPr>
        <p:txBody>
          <a:bodyPr tIns="91440">
            <a:noAutofit/>
          </a:bodyPr>
          <a:lstStyle>
            <a:lvl1pPr marL="0" indent="0" algn="ctr">
              <a:spcBef>
                <a:spcPts val="0"/>
              </a:spcBef>
              <a:buNone/>
              <a:defRPr sz="1800" baseline="0">
                <a:solidFill>
                  <a:schemeClr val="tx1"/>
                </a:solidFill>
              </a:defRPr>
            </a:lvl1pPr>
          </a:lstStyle>
          <a:p>
            <a:r>
              <a:rPr dirty="0"/>
              <a:t>Click icon to insert picture</a:t>
            </a:r>
          </a:p>
        </p:txBody>
      </p:sp>
      <p:sp>
        <p:nvSpPr>
          <p:cNvPr id="10" name="Text Placeholder 10"/>
          <p:cNvSpPr>
            <a:spLocks noGrp="1"/>
          </p:cNvSpPr>
          <p:nvPr>
            <p:ph type="body" sz="quarter" idx="15"/>
          </p:nvPr>
        </p:nvSpPr>
        <p:spPr>
          <a:xfrm>
            <a:off x="6036612" y="1828799"/>
            <a:ext cx="5623436" cy="3840480"/>
          </a:xfrm>
        </p:spPr>
        <p:txBody>
          <a:bodyPr anchor="ctr" anchorCtr="0"/>
          <a:lstStyle>
            <a:lvl1pPr>
              <a:spcBef>
                <a:spcPts val="0"/>
              </a:spcBef>
              <a:spcAft>
                <a:spcPts val="800"/>
              </a:spcAft>
              <a:buClr>
                <a:schemeClr val="bg1"/>
              </a:buClr>
              <a:defRPr b="1"/>
            </a:lvl1pPr>
            <a:lvl2pPr marL="228600">
              <a:spcBef>
                <a:spcPts val="0"/>
              </a:spcBef>
              <a:buClr>
                <a:schemeClr val="bg1"/>
              </a:buClr>
              <a:defRPr/>
            </a:lvl2pPr>
          </a:lstStyle>
          <a:p>
            <a:pPr lvl="0"/>
            <a:r>
              <a:rPr lang="en-US" smtClean="0"/>
              <a:t>Click to edit Master text styles</a:t>
            </a:r>
          </a:p>
          <a:p>
            <a:pPr lvl="1"/>
            <a:r>
              <a:rPr lang="en-US" smtClean="0"/>
              <a:t>Second level</a:t>
            </a:r>
          </a:p>
        </p:txBody>
      </p:sp>
      <p:sp>
        <p:nvSpPr>
          <p:cNvPr id="3" name="Title 2"/>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912739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0.xml><?xml version="1.0" encoding="utf-8"?>
<p:sldLayout xmlns:a="http://schemas.openxmlformats.org/drawingml/2006/main" xmlns:r="http://schemas.openxmlformats.org/officeDocument/2006/relationships" xmlns:p="http://schemas.openxmlformats.org/presentationml/2006/main" showMasterSp="0" preserve="1">
  <p:cSld name="Title Slide with Picture and 2 Logo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2" name="Rectangle 21" descr="Full slide 4-color photo can be inserted here. Customer/Partner and secondary logo can be included" title="Title Slide with Picture and customer/partner logo"/>
          <p:cNvSpPr/>
          <p:nvPr/>
        </p:nvSpPr>
        <p:spPr bwMode="hidden">
          <a:xfrm>
            <a:off x="1" y="0"/>
            <a:ext cx="12192000" cy="6858000"/>
          </a:xfrm>
          <a:prstGeom prst="rect">
            <a:avLst/>
          </a:prstGeom>
          <a:solidFill>
            <a:srgbClr val="46575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dirty="0">
              <a:solidFill>
                <a:srgbClr val="FFFFFF"/>
              </a:solidFill>
            </a:endParaRPr>
          </a:p>
        </p:txBody>
      </p:sp>
      <p:sp>
        <p:nvSpPr>
          <p:cNvPr id="2" name="Title 1"/>
          <p:cNvSpPr>
            <a:spLocks noGrp="1"/>
          </p:cNvSpPr>
          <p:nvPr>
            <p:ph type="ctrTitle"/>
          </p:nvPr>
        </p:nvSpPr>
        <p:spPr>
          <a:xfrm>
            <a:off x="531952" y="739776"/>
            <a:ext cx="9146382" cy="1470025"/>
          </a:xfrm>
        </p:spPr>
        <p:txBody>
          <a:bodyPr/>
          <a:lstStyle>
            <a:lvl1pPr>
              <a:lnSpc>
                <a:spcPct val="80000"/>
              </a:lnSpc>
              <a:defRPr sz="4800"/>
            </a:lvl1pPr>
          </a:lstStyle>
          <a:p>
            <a:r>
              <a:rPr lang="en-US" smtClean="0"/>
              <a:t>Click to edit Master title style</a:t>
            </a:r>
            <a:endParaRPr/>
          </a:p>
        </p:txBody>
      </p:sp>
      <p:sp>
        <p:nvSpPr>
          <p:cNvPr id="3" name="Subtitle 2"/>
          <p:cNvSpPr>
            <a:spLocks noGrp="1"/>
          </p:cNvSpPr>
          <p:nvPr>
            <p:ph type="subTitle" idx="1"/>
          </p:nvPr>
        </p:nvSpPr>
        <p:spPr>
          <a:xfrm>
            <a:off x="531900" y="2286000"/>
            <a:ext cx="9146382"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sp>
        <p:nvSpPr>
          <p:cNvPr id="4" name="Date Placeholder 3"/>
          <p:cNvSpPr>
            <a:spLocks noGrp="1"/>
          </p:cNvSpPr>
          <p:nvPr>
            <p:ph type="dt" sz="half" idx="10"/>
          </p:nvPr>
        </p:nvSpPr>
        <p:spPr/>
        <p:txBody>
          <a:bodyPr/>
          <a:lstStyle>
            <a:lvl1pPr>
              <a:defRPr>
                <a:solidFill>
                  <a:schemeClr val="tx1"/>
                </a:solidFill>
              </a:defRPr>
            </a:lvl1pPr>
          </a:lstStyle>
          <a:p>
            <a:fld id="{5190EDF2-7744-3443-B3CB-57655E386FA4}" type="datetime1">
              <a:rPr lang="en-US" smtClean="0">
                <a:solidFill>
                  <a:srgbClr val="FFFFFF"/>
                </a:solidFill>
              </a:rPr>
              <a:pPr/>
              <a:t>9/2/2016</a:t>
            </a:fld>
            <a:endParaRPr lang="en-US" dirty="0">
              <a:solidFill>
                <a:srgbClr val="FFFFFF"/>
              </a:solidFill>
            </a:endParaRPr>
          </a:p>
        </p:txBody>
      </p:sp>
      <p:sp>
        <p:nvSpPr>
          <p:cNvPr id="5" name="Footer Placeholder 4"/>
          <p:cNvSpPr>
            <a:spLocks noGrp="1"/>
          </p:cNvSpPr>
          <p:nvPr>
            <p:ph type="ftr" sz="quarter" idx="11"/>
          </p:nvPr>
        </p:nvSpPr>
        <p:spPr/>
        <p:txBody>
          <a:bodyPr/>
          <a:lstStyle>
            <a:lvl1pPr>
              <a:defRPr>
                <a:solidFill>
                  <a:schemeClr val="tx1"/>
                </a:solidFill>
              </a:defRPr>
            </a:lvl1pPr>
          </a:lstStyle>
          <a:p>
            <a:r>
              <a:rPr lang="en-US" smtClean="0">
                <a:solidFill>
                  <a:srgbClr val="FFFFFF"/>
                </a:solidFill>
              </a:rPr>
              <a:t>Confidential – Oracle Internal/Restricted/Highly Restricted</a:t>
            </a:r>
            <a:endParaRPr lang="en-US" dirty="0">
              <a:solidFill>
                <a:srgbClr val="FFFFFF"/>
              </a:solidFill>
            </a:endParaRPr>
          </a:p>
        </p:txBody>
      </p:sp>
      <p:sp>
        <p:nvSpPr>
          <p:cNvPr id="13" name="Text Placeholder 12"/>
          <p:cNvSpPr>
            <a:spLocks noGrp="1"/>
          </p:cNvSpPr>
          <p:nvPr>
            <p:ph type="body" sz="quarter" idx="13" hasCustomPrompt="1"/>
          </p:nvPr>
        </p:nvSpPr>
        <p:spPr>
          <a:xfrm>
            <a:off x="531952" y="3429452"/>
            <a:ext cx="9146382"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
        <p:nvSpPr>
          <p:cNvPr id="12" name="Rectangle 11"/>
          <p:cNvSpPr/>
          <p:nvPr/>
        </p:nvSpPr>
        <p:spPr bwMode="white">
          <a:xfrm>
            <a:off x="9830772" y="0"/>
            <a:ext cx="1829276"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dirty="0">
              <a:solidFill>
                <a:srgbClr val="FFFFFF"/>
              </a:solidFill>
            </a:endParaRPr>
          </a:p>
        </p:txBody>
      </p:sp>
      <p:sp>
        <p:nvSpPr>
          <p:cNvPr id="21" name="Text Placeholder 12"/>
          <p:cNvSpPr>
            <a:spLocks noGrp="1"/>
          </p:cNvSpPr>
          <p:nvPr>
            <p:ph type="body" sz="quarter" idx="15" hasCustomPrompt="1"/>
          </p:nvPr>
        </p:nvSpPr>
        <p:spPr>
          <a:xfrm>
            <a:off x="9906992" y="228600"/>
            <a:ext cx="1676837" cy="228600"/>
          </a:xfrm>
        </p:spPr>
        <p:txBody>
          <a:bodyPr anchor="b">
            <a:normAutofit/>
          </a:bodyPr>
          <a:lstStyle>
            <a:lvl1pPr marL="1588" indent="0" algn="ctr">
              <a:spcBef>
                <a:spcPts val="0"/>
              </a:spcBef>
              <a:buFontTx/>
              <a:buNone/>
              <a:defRPr sz="1400" baseline="0">
                <a:solidFill>
                  <a:schemeClr val="bg1"/>
                </a:solidFill>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a:t>Click to add text</a:t>
            </a:r>
          </a:p>
        </p:txBody>
      </p:sp>
      <p:sp>
        <p:nvSpPr>
          <p:cNvPr id="15" name="Rectangle 14"/>
          <p:cNvSpPr/>
          <p:nvPr userDrawn="1"/>
        </p:nvSpPr>
        <p:spPr>
          <a:xfrm>
            <a:off x="9826002" y="5409983"/>
            <a:ext cx="1829276" cy="850392"/>
          </a:xfrm>
          <a:prstGeom prst="rect">
            <a:avLst/>
          </a:prstGeom>
          <a:solidFill>
            <a:schemeClr val="tx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800">
              <a:solidFill>
                <a:srgbClr val="FFFFFF"/>
              </a:solidFill>
            </a:endParaRPr>
          </a:p>
        </p:txBody>
      </p:sp>
      <p:sp>
        <p:nvSpPr>
          <p:cNvPr id="17" name="TextBox 16"/>
          <p:cNvSpPr txBox="1"/>
          <p:nvPr userDrawn="1"/>
        </p:nvSpPr>
        <p:spPr>
          <a:xfrm>
            <a:off x="5378072" y="6556248"/>
            <a:ext cx="3201234" cy="182880"/>
          </a:xfrm>
          <a:prstGeom prst="rect">
            <a:avLst/>
          </a:prstGeom>
          <a:noFill/>
        </p:spPr>
        <p:txBody>
          <a:bodyPr vert="horz" wrap="none" lIns="0" tIns="0" rIns="0" bIns="0" rtlCol="0" anchor="ctr" anchorCtr="0">
            <a:noAutofit/>
          </a:bodyPr>
          <a:lstStyle/>
          <a:p>
            <a:pPr algn="r"/>
            <a:r>
              <a:rPr sz="850" dirty="0">
                <a:solidFill>
                  <a:srgbClr val="FFFFFF"/>
                </a:solidFill>
              </a:rPr>
              <a:t>Copyright © </a:t>
            </a:r>
            <a:r>
              <a:rPr lang="en-US" sz="850" dirty="0">
                <a:solidFill>
                  <a:srgbClr val="FFFFFF"/>
                </a:solidFill>
              </a:rPr>
              <a:t>2016,</a:t>
            </a:r>
            <a:r>
              <a:rPr sz="850" dirty="0">
                <a:solidFill>
                  <a:srgbClr val="FFFFFF"/>
                </a:solidFill>
              </a:rPr>
              <a:t> </a:t>
            </a:r>
            <a:r>
              <a:rPr sz="850" dirty="0">
                <a:solidFill>
                  <a:srgbClr val="FFFFFF"/>
                </a:solidFill>
              </a:rPr>
              <a:t>Oracle and/or its affiliates. All rights reserved.  </a:t>
            </a:r>
            <a:r>
              <a:rPr sz="850" dirty="0">
                <a:solidFill>
                  <a:srgbClr val="FFFFFF"/>
                </a:solidFill>
              </a:rPr>
              <a:t>|</a:t>
            </a:r>
            <a:endParaRPr sz="850" dirty="0">
              <a:solidFill>
                <a:srgbClr val="FFFFFF"/>
              </a:solidFill>
            </a:endParaRPr>
          </a:p>
        </p:txBody>
      </p:sp>
      <p:pic>
        <p:nvPicPr>
          <p:cNvPr id="16" name="Picture 15" descr="Oracle logo in white on red staging background" title="Oracle red badge logo"/>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30490" y="6263640"/>
            <a:ext cx="1625561" cy="594360"/>
          </a:xfrm>
          <a:prstGeom prst="rect">
            <a:avLst/>
          </a:prstGeom>
        </p:spPr>
      </p:pic>
    </p:spTree>
    <p:extLst>
      <p:ext uri="{BB962C8B-B14F-4D97-AF65-F5344CB8AC3E}">
        <p14:creationId xmlns:p14="http://schemas.microsoft.com/office/powerpoint/2010/main" val="22660257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dirty="0"/>
          </a:p>
        </p:txBody>
      </p:sp>
      <p:sp>
        <p:nvSpPr>
          <p:cNvPr id="3" name="Content Placeholder 2"/>
          <p:cNvSpPr>
            <a:spLocks noGrp="1"/>
          </p:cNvSpPr>
          <p:nvPr>
            <p:ph idx="1"/>
          </p:nvPr>
        </p:nvSpPr>
        <p:spPr>
          <a:xfrm>
            <a:off x="531289" y="1524001"/>
            <a:ext cx="11129420" cy="4419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p>
            <a:fld id="{68926090-F7DD-7C47-A7A5-57C7ADACE0E5}" type="datetime1">
              <a:rPr lang="en-US" smtClean="0">
                <a:solidFill>
                  <a:srgbClr val="58595B"/>
                </a:solidFill>
              </a:rPr>
              <a:pPr/>
              <a:t>9/2/2016</a:t>
            </a:fld>
            <a:endParaRPr dirty="0">
              <a:solidFill>
                <a:srgbClr val="58595B"/>
              </a:solidFill>
            </a:endParaRPr>
          </a:p>
        </p:txBody>
      </p:sp>
      <p:sp>
        <p:nvSpPr>
          <p:cNvPr id="5" name="Footer Placeholder 4"/>
          <p:cNvSpPr>
            <a:spLocks noGrp="1"/>
          </p:cNvSpPr>
          <p:nvPr>
            <p:ph type="ftr" sz="quarter" idx="11"/>
          </p:nvPr>
        </p:nvSpPr>
        <p:spPr/>
        <p:txBody>
          <a:bodyPr/>
          <a:lstStyle/>
          <a:p>
            <a:r>
              <a:rPr lang="en-US" smtClean="0">
                <a:solidFill>
                  <a:srgbClr val="58595B"/>
                </a:solidFill>
              </a:rPr>
              <a:t>Confidential – Oracle Internal/Restricted/Highly Restricted</a:t>
            </a:r>
            <a:endParaRPr dirty="0">
              <a:solidFill>
                <a:srgbClr val="58595B"/>
              </a:solidFill>
            </a:endParaRPr>
          </a:p>
        </p:txBody>
      </p:sp>
      <p:sp>
        <p:nvSpPr>
          <p:cNvPr id="6" name="Slide Number Placeholder 5"/>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Tree>
    <p:extLst>
      <p:ext uri="{BB962C8B-B14F-4D97-AF65-F5344CB8AC3E}">
        <p14:creationId xmlns:p14="http://schemas.microsoft.com/office/powerpoint/2010/main" val="3753705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dirty="0"/>
          </a:p>
        </p:txBody>
      </p:sp>
      <p:sp>
        <p:nvSpPr>
          <p:cNvPr id="3" name="Content Placeholder 2"/>
          <p:cNvSpPr>
            <a:spLocks noGrp="1"/>
          </p:cNvSpPr>
          <p:nvPr>
            <p:ph idx="1"/>
          </p:nvPr>
        </p:nvSpPr>
        <p:spPr>
          <a:xfrm>
            <a:off x="531289" y="1981200"/>
            <a:ext cx="11129420" cy="3962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p>
            <a:fld id="{6996FA26-999E-144A-B9D6-0275E6EB9A15}" type="datetime1">
              <a:rPr lang="en-US" smtClean="0">
                <a:solidFill>
                  <a:srgbClr val="58595B"/>
                </a:solidFill>
              </a:rPr>
              <a:pPr/>
              <a:t>9/2/2016</a:t>
            </a:fld>
            <a:endParaRPr dirty="0">
              <a:solidFill>
                <a:srgbClr val="58595B"/>
              </a:solidFill>
            </a:endParaRPr>
          </a:p>
        </p:txBody>
      </p:sp>
      <p:sp>
        <p:nvSpPr>
          <p:cNvPr id="5" name="Footer Placeholder 4"/>
          <p:cNvSpPr>
            <a:spLocks noGrp="1"/>
          </p:cNvSpPr>
          <p:nvPr>
            <p:ph type="ftr" sz="quarter" idx="11"/>
          </p:nvPr>
        </p:nvSpPr>
        <p:spPr/>
        <p:txBody>
          <a:bodyPr/>
          <a:lstStyle/>
          <a:p>
            <a:r>
              <a:rPr lang="en-US" smtClean="0">
                <a:solidFill>
                  <a:srgbClr val="58595B"/>
                </a:solidFill>
              </a:rPr>
              <a:t>Confidential – Oracle Internal/Restricted/Highly Restricted</a:t>
            </a:r>
            <a:endParaRPr dirty="0">
              <a:solidFill>
                <a:srgbClr val="58595B"/>
              </a:solidFill>
            </a:endParaRPr>
          </a:p>
        </p:txBody>
      </p:sp>
      <p:sp>
        <p:nvSpPr>
          <p:cNvPr id="6" name="Slide Number Placeholder 5"/>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
        <p:nvSpPr>
          <p:cNvPr id="7" name="Text Placeholder 12"/>
          <p:cNvSpPr>
            <a:spLocks noGrp="1"/>
          </p:cNvSpPr>
          <p:nvPr>
            <p:ph type="body" sz="quarter" idx="13" hasCustomPrompt="1"/>
          </p:nvPr>
        </p:nvSpPr>
        <p:spPr>
          <a:xfrm>
            <a:off x="531952" y="1373742"/>
            <a:ext cx="11128097" cy="343299"/>
          </a:xfr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subtitle</a:t>
            </a:r>
          </a:p>
        </p:txBody>
      </p:sp>
    </p:spTree>
    <p:extLst>
      <p:ext uri="{BB962C8B-B14F-4D97-AF65-F5344CB8AC3E}">
        <p14:creationId xmlns:p14="http://schemas.microsoft.com/office/powerpoint/2010/main" val="716093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p:cSld name="Program Agend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dirty="0"/>
          </a:p>
        </p:txBody>
      </p:sp>
      <p:sp>
        <p:nvSpPr>
          <p:cNvPr id="4" name="Date Placeholder 3"/>
          <p:cNvSpPr>
            <a:spLocks noGrp="1"/>
          </p:cNvSpPr>
          <p:nvPr>
            <p:ph type="dt" sz="half" idx="10"/>
          </p:nvPr>
        </p:nvSpPr>
        <p:spPr/>
        <p:txBody>
          <a:bodyPr/>
          <a:lstStyle/>
          <a:p>
            <a:fld id="{C154D1DD-7A94-3A44-A2B9-66FA7B1686B1}" type="datetime1">
              <a:rPr lang="en-US" smtClean="0">
                <a:solidFill>
                  <a:srgbClr val="58595B"/>
                </a:solidFill>
              </a:rPr>
              <a:pPr/>
              <a:t>9/2/2016</a:t>
            </a:fld>
            <a:endParaRPr dirty="0">
              <a:solidFill>
                <a:srgbClr val="58595B"/>
              </a:solidFill>
            </a:endParaRPr>
          </a:p>
        </p:txBody>
      </p:sp>
      <p:sp>
        <p:nvSpPr>
          <p:cNvPr id="5" name="Footer Placeholder 4"/>
          <p:cNvSpPr>
            <a:spLocks noGrp="1"/>
          </p:cNvSpPr>
          <p:nvPr>
            <p:ph type="ftr" sz="quarter" idx="11"/>
          </p:nvPr>
        </p:nvSpPr>
        <p:spPr/>
        <p:txBody>
          <a:bodyPr/>
          <a:lstStyle/>
          <a:p>
            <a:r>
              <a:rPr lang="en-US" smtClean="0">
                <a:solidFill>
                  <a:srgbClr val="58595B"/>
                </a:solidFill>
              </a:rPr>
              <a:t>Confidential – Oracle Internal/Restricted/Highly Restricted</a:t>
            </a:r>
            <a:endParaRPr dirty="0">
              <a:solidFill>
                <a:srgbClr val="58595B"/>
              </a:solidFill>
            </a:endParaRPr>
          </a:p>
        </p:txBody>
      </p:sp>
      <p:sp>
        <p:nvSpPr>
          <p:cNvPr id="6" name="Slide Number Placeholder 5"/>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
        <p:nvSpPr>
          <p:cNvPr id="8" name="Text Placeholder 7"/>
          <p:cNvSpPr>
            <a:spLocks noGrp="1"/>
          </p:cNvSpPr>
          <p:nvPr>
            <p:ph type="body" sz="quarter" idx="13"/>
          </p:nvPr>
        </p:nvSpPr>
        <p:spPr>
          <a:xfrm>
            <a:off x="2796659" y="1981199"/>
            <a:ext cx="8863390" cy="3962401"/>
          </a:xfrm>
        </p:spPr>
        <p:txBody>
          <a:bodyPr>
            <a:noAutofit/>
          </a:bodyPr>
          <a:lstStyle>
            <a:lvl1pPr marL="1588" indent="0">
              <a:spcBef>
                <a:spcPts val="2400"/>
              </a:spcBef>
              <a:buNone/>
              <a:defRPr sz="2800"/>
            </a:lvl1pPr>
            <a:lvl2pPr marL="1588" indent="0">
              <a:spcBef>
                <a:spcPts val="2400"/>
              </a:spcBef>
              <a:buNone/>
              <a:defRPr sz="2800"/>
            </a:lvl2pPr>
            <a:lvl3pPr marL="1588" indent="0">
              <a:spcBef>
                <a:spcPts val="2400"/>
              </a:spcBef>
              <a:buNone/>
              <a:defRPr sz="2800"/>
            </a:lvl3pPr>
            <a:lvl4pPr marL="1588" indent="0">
              <a:spcBef>
                <a:spcPts val="2400"/>
              </a:spcBef>
              <a:buNone/>
              <a:defRPr sz="2800"/>
            </a:lvl4pPr>
            <a:lvl5pPr marL="1588" indent="0">
              <a:spcBef>
                <a:spcPts val="2400"/>
              </a:spcBef>
              <a:buNone/>
              <a:defRPr sz="2800"/>
            </a:lvl5pPr>
            <a:lvl6pPr marL="1588" indent="0">
              <a:spcBef>
                <a:spcPts val="2400"/>
              </a:spcBef>
              <a:buNone/>
              <a:defRPr sz="2800"/>
            </a:lvl6pPr>
            <a:lvl7pPr marL="1588" indent="0">
              <a:spcBef>
                <a:spcPts val="2400"/>
              </a:spcBef>
              <a:buNone/>
              <a:defRPr sz="2800"/>
            </a:lvl7pPr>
            <a:lvl8pPr marL="1588" indent="0">
              <a:spcBef>
                <a:spcPts val="2400"/>
              </a:spcBef>
              <a:buNone/>
              <a:defRPr sz="2800"/>
            </a:lvl8pPr>
            <a:lvl9pPr marL="1588" indent="0">
              <a:spcBef>
                <a:spcPts val="2400"/>
              </a:spcBef>
              <a:buNone/>
              <a:defRPr sz="2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Tree>
    <p:extLst>
      <p:ext uri="{BB962C8B-B14F-4D97-AF65-F5344CB8AC3E}">
        <p14:creationId xmlns:p14="http://schemas.microsoft.com/office/powerpoint/2010/main" val="3991573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4.xml><?xml version="1.0" encoding="utf-8"?>
<p:sldLayout xmlns:a="http://schemas.openxmlformats.org/drawingml/2006/main" xmlns:r="http://schemas.openxmlformats.org/officeDocument/2006/relationships" xmlns:p="http://schemas.openxmlformats.org/presentationml/2006/main" showMasterSp="0" preserve="1" userDrawn="1">
  <p:cSld name="Custom Section Header with Picture and Proclama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7" name="Group 6"/>
          <p:cNvGrpSpPr/>
          <p:nvPr/>
        </p:nvGrpSpPr>
        <p:grpSpPr bwMode="gray">
          <a:xfrm>
            <a:off x="-286" y="0"/>
            <a:ext cx="12192574" cy="6858000"/>
            <a:chOff x="-287" y="0"/>
            <a:chExt cx="12189399" cy="6858000"/>
          </a:xfrm>
          <a:solidFill>
            <a:srgbClr val="D8E1E6"/>
          </a:solidFill>
        </p:grpSpPr>
        <p:sp>
          <p:nvSpPr>
            <p:cNvPr id="9" name="Rectangle 8"/>
            <p:cNvSpPr/>
            <p:nvPr/>
          </p:nvSpPr>
          <p:spPr bwMode="gray">
            <a:xfrm>
              <a:off x="-287" y="0"/>
              <a:ext cx="193962" cy="685214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800" dirty="0">
                <a:solidFill>
                  <a:srgbClr val="FFFFFF"/>
                </a:solidFill>
              </a:endParaRPr>
            </a:p>
          </p:txBody>
        </p:sp>
        <p:sp>
          <p:nvSpPr>
            <p:cNvPr id="10" name="Rectangle 9"/>
            <p:cNvSpPr/>
            <p:nvPr/>
          </p:nvSpPr>
          <p:spPr bwMode="gray">
            <a:xfrm>
              <a:off x="11995151" y="5854"/>
              <a:ext cx="193960" cy="685214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800" dirty="0">
                <a:solidFill>
                  <a:srgbClr val="FFFFFF"/>
                </a:solidFill>
              </a:endParaRPr>
            </a:p>
          </p:txBody>
        </p:sp>
        <p:sp>
          <p:nvSpPr>
            <p:cNvPr id="11" name="Rectangle 10"/>
            <p:cNvSpPr/>
            <p:nvPr/>
          </p:nvSpPr>
          <p:spPr bwMode="gray">
            <a:xfrm>
              <a:off x="-286"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800" dirty="0">
                <a:solidFill>
                  <a:srgbClr val="FFFFFF"/>
                </a:solidFill>
              </a:endParaRPr>
            </a:p>
          </p:txBody>
        </p:sp>
        <p:sp>
          <p:nvSpPr>
            <p:cNvPr id="12" name="Rectangle 11"/>
            <p:cNvSpPr/>
            <p:nvPr/>
          </p:nvSpPr>
          <p:spPr bwMode="gray">
            <a:xfrm>
              <a:off x="-286"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800" dirty="0">
                <a:solidFill>
                  <a:srgbClr val="FFFFFF"/>
                </a:solidFill>
              </a:endParaRPr>
            </a:p>
          </p:txBody>
        </p:sp>
      </p:grpSp>
      <p:sp>
        <p:nvSpPr>
          <p:cNvPr id="4" name="Date Placeholder 3"/>
          <p:cNvSpPr>
            <a:spLocks noGrp="1"/>
          </p:cNvSpPr>
          <p:nvPr>
            <p:ph type="dt" sz="half" idx="10"/>
          </p:nvPr>
        </p:nvSpPr>
        <p:spPr/>
        <p:txBody>
          <a:bodyPr/>
          <a:lstStyle>
            <a:lvl1pPr>
              <a:defRPr>
                <a:solidFill>
                  <a:srgbClr val="5F5F5F"/>
                </a:solidFill>
              </a:defRPr>
            </a:lvl1pPr>
          </a:lstStyle>
          <a:p>
            <a:fld id="{5E93B6AA-E2AA-5745-8131-720DFC68D31C}" type="datetime1">
              <a:rPr lang="en-US" smtClean="0"/>
              <a:pPr/>
              <a:t>9/2/2016</a:t>
            </a:fld>
            <a:endParaRPr lang="en-US" dirty="0"/>
          </a:p>
        </p:txBody>
      </p:sp>
      <p:sp>
        <p:nvSpPr>
          <p:cNvPr id="5" name="Footer Placeholder 4"/>
          <p:cNvSpPr>
            <a:spLocks noGrp="1"/>
          </p:cNvSpPr>
          <p:nvPr>
            <p:ph type="ftr" sz="quarter" idx="11"/>
          </p:nvPr>
        </p:nvSpPr>
        <p:spPr/>
        <p:txBody>
          <a:bodyPr/>
          <a:lstStyle>
            <a:lvl1pPr>
              <a:defRPr>
                <a:solidFill>
                  <a:srgbClr val="5F5F5F"/>
                </a:solidFill>
              </a:defRPr>
            </a:lvl1pPr>
          </a:lstStyle>
          <a:p>
            <a:r>
              <a:rPr lang="en-US" smtClean="0"/>
              <a:t>Confidential – Oracle Internal/Restricted/Highly Restricted</a:t>
            </a:r>
            <a:endParaRPr lang="en-US" dirty="0"/>
          </a:p>
        </p:txBody>
      </p:sp>
      <p:sp>
        <p:nvSpPr>
          <p:cNvPr id="6" name="Slide Number Placeholder 5"/>
          <p:cNvSpPr>
            <a:spLocks noGrp="1"/>
          </p:cNvSpPr>
          <p:nvPr>
            <p:ph type="sldNum" sz="quarter" idx="12"/>
          </p:nvPr>
        </p:nvSpPr>
        <p:spPr/>
        <p:txBody>
          <a:bodyPr/>
          <a:lstStyle>
            <a:lvl1pPr>
              <a:defRPr>
                <a:solidFill>
                  <a:srgbClr val="5F5F5F"/>
                </a:solidFill>
              </a:defRPr>
            </a:lvl1pPr>
          </a:lstStyle>
          <a:p>
            <a:fld id="{C51EAA63-D034-42AE-91FA-B13B9518C7BE}" type="slidenum">
              <a:rPr lang="en-US" smtClean="0"/>
              <a:pPr/>
              <a:t>‹#›</a:t>
            </a:fld>
            <a:endParaRPr lang="en-US" dirty="0"/>
          </a:p>
        </p:txBody>
      </p:sp>
      <p:sp>
        <p:nvSpPr>
          <p:cNvPr id="17" name="TextBox 16"/>
          <p:cNvSpPr txBox="1"/>
          <p:nvPr userDrawn="1"/>
        </p:nvSpPr>
        <p:spPr>
          <a:xfrm>
            <a:off x="5378072" y="6556248"/>
            <a:ext cx="3201234" cy="182880"/>
          </a:xfrm>
          <a:prstGeom prst="rect">
            <a:avLst/>
          </a:prstGeom>
          <a:noFill/>
        </p:spPr>
        <p:txBody>
          <a:bodyPr vert="horz" wrap="none" lIns="0" tIns="0" rIns="0" bIns="0" rtlCol="0" anchor="ctr" anchorCtr="0">
            <a:noAutofit/>
          </a:bodyPr>
          <a:lstStyle/>
          <a:p>
            <a:pPr algn="r"/>
            <a:r>
              <a:rPr sz="850" dirty="0">
                <a:solidFill>
                  <a:srgbClr val="5F5F5F"/>
                </a:solidFill>
              </a:rPr>
              <a:t>Copyright © </a:t>
            </a:r>
            <a:r>
              <a:rPr lang="en-US" sz="850" dirty="0">
                <a:solidFill>
                  <a:srgbClr val="5F5F5F"/>
                </a:solidFill>
              </a:rPr>
              <a:t>2016,</a:t>
            </a:r>
            <a:r>
              <a:rPr sz="850" dirty="0">
                <a:solidFill>
                  <a:srgbClr val="5F5F5F"/>
                </a:solidFill>
              </a:rPr>
              <a:t> </a:t>
            </a:r>
            <a:r>
              <a:rPr sz="850" dirty="0">
                <a:solidFill>
                  <a:srgbClr val="5F5F5F"/>
                </a:solidFill>
              </a:rPr>
              <a:t>Oracle and/or its affiliates. All rights reserved.  </a:t>
            </a:r>
            <a:r>
              <a:rPr sz="850" dirty="0">
                <a:solidFill>
                  <a:srgbClr val="5F5F5F"/>
                </a:solidFill>
              </a:rPr>
              <a:t>|</a:t>
            </a:r>
            <a:endParaRPr sz="850" dirty="0">
              <a:solidFill>
                <a:srgbClr val="5F5F5F"/>
              </a:solidFill>
            </a:endParaRPr>
          </a:p>
        </p:txBody>
      </p:sp>
      <p:pic>
        <p:nvPicPr>
          <p:cNvPr id="16" name="Picture 15" descr="Oracle logo in white on red staging background" title="Oracle red badge logo"/>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30490" y="6263640"/>
            <a:ext cx="1625561" cy="594360"/>
          </a:xfrm>
          <a:prstGeom prst="rect">
            <a:avLst/>
          </a:prstGeom>
        </p:spPr>
      </p:pic>
      <p:pic>
        <p:nvPicPr>
          <p:cNvPr id="13" name="Picture 1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56147" y="1"/>
            <a:ext cx="11652759" cy="6556247"/>
          </a:xfrm>
          <a:prstGeom prst="rect">
            <a:avLst/>
          </a:prstGeom>
        </p:spPr>
      </p:pic>
    </p:spTree>
    <p:extLst>
      <p:ext uri="{BB962C8B-B14F-4D97-AF65-F5344CB8AC3E}">
        <p14:creationId xmlns:p14="http://schemas.microsoft.com/office/powerpoint/2010/main" val="13039514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type="secHead" preserve="1">
  <p:cSld name="Custom Section Header with 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5" name="Rectangle 14" descr="Full bleed 4-color photo can be inserted here" title="Section Header with Picture"/>
          <p:cNvSpPr/>
          <p:nvPr userDrawn="1"/>
        </p:nvSpPr>
        <p:spPr bwMode="hidden">
          <a:xfrm>
            <a:off x="286" y="0"/>
            <a:ext cx="12192000" cy="6858000"/>
          </a:xfrm>
          <a:prstGeom prst="rect">
            <a:avLst/>
          </a:prstGeom>
          <a:solidFill>
            <a:srgbClr val="46575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dirty="0">
              <a:solidFill>
                <a:srgbClr val="FFFFFF"/>
              </a:solidFill>
            </a:endParaRPr>
          </a:p>
        </p:txBody>
      </p:sp>
      <p:pic>
        <p:nvPicPr>
          <p:cNvPr id="18" name="Picture 1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6147" y="219002"/>
            <a:ext cx="11538349" cy="6488631"/>
          </a:xfrm>
          <a:prstGeom prst="rect">
            <a:avLst/>
          </a:prstGeom>
        </p:spPr>
      </p:pic>
      <p:grpSp>
        <p:nvGrpSpPr>
          <p:cNvPr id="7" name="Group 6"/>
          <p:cNvGrpSpPr/>
          <p:nvPr/>
        </p:nvGrpSpPr>
        <p:grpSpPr bwMode="gray">
          <a:xfrm>
            <a:off x="-286" y="0"/>
            <a:ext cx="12192574" cy="6858000"/>
            <a:chOff x="-287" y="0"/>
            <a:chExt cx="12189399" cy="6858000"/>
          </a:xfrm>
          <a:solidFill>
            <a:srgbClr val="D8E1E6"/>
          </a:solidFill>
        </p:grpSpPr>
        <p:sp>
          <p:nvSpPr>
            <p:cNvPr id="9" name="Rectangle 8"/>
            <p:cNvSpPr/>
            <p:nvPr/>
          </p:nvSpPr>
          <p:spPr bwMode="gray">
            <a:xfrm>
              <a:off x="-287" y="0"/>
              <a:ext cx="193962" cy="685214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800" dirty="0">
                <a:solidFill>
                  <a:srgbClr val="FFFFFF"/>
                </a:solidFill>
              </a:endParaRPr>
            </a:p>
          </p:txBody>
        </p:sp>
        <p:sp>
          <p:nvSpPr>
            <p:cNvPr id="10" name="Rectangle 9"/>
            <p:cNvSpPr/>
            <p:nvPr/>
          </p:nvSpPr>
          <p:spPr bwMode="gray">
            <a:xfrm>
              <a:off x="11995151" y="5854"/>
              <a:ext cx="193960" cy="685214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800" dirty="0">
                <a:solidFill>
                  <a:srgbClr val="FFFFFF"/>
                </a:solidFill>
              </a:endParaRPr>
            </a:p>
          </p:txBody>
        </p:sp>
        <p:sp>
          <p:nvSpPr>
            <p:cNvPr id="11" name="Rectangle 10"/>
            <p:cNvSpPr/>
            <p:nvPr/>
          </p:nvSpPr>
          <p:spPr bwMode="gray">
            <a:xfrm>
              <a:off x="-286"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800" dirty="0">
                <a:solidFill>
                  <a:srgbClr val="FFFFFF"/>
                </a:solidFill>
              </a:endParaRPr>
            </a:p>
          </p:txBody>
        </p:sp>
        <p:sp>
          <p:nvSpPr>
            <p:cNvPr id="12" name="Rectangle 11"/>
            <p:cNvSpPr/>
            <p:nvPr/>
          </p:nvSpPr>
          <p:spPr bwMode="gray">
            <a:xfrm>
              <a:off x="-286"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800" dirty="0">
                <a:solidFill>
                  <a:srgbClr val="FFFFFF"/>
                </a:solidFill>
              </a:endParaRPr>
            </a:p>
          </p:txBody>
        </p:sp>
      </p:grpSp>
      <p:sp>
        <p:nvSpPr>
          <p:cNvPr id="2" name="Title 1"/>
          <p:cNvSpPr>
            <a:spLocks noGrp="1"/>
          </p:cNvSpPr>
          <p:nvPr>
            <p:ph type="title"/>
          </p:nvPr>
        </p:nvSpPr>
        <p:spPr>
          <a:xfrm>
            <a:off x="531952" y="2600324"/>
            <a:ext cx="11128098" cy="1371600"/>
          </a:xfrm>
        </p:spPr>
        <p:txBody>
          <a:bodyPr anchor="b"/>
          <a:lstStyle>
            <a:lvl1pPr algn="l">
              <a:lnSpc>
                <a:spcPct val="80000"/>
              </a:lnSpc>
              <a:defRPr sz="4800" b="0" cap="none" baseline="0"/>
            </a:lvl1pPr>
          </a:lstStyle>
          <a:p>
            <a:r>
              <a:rPr lang="en-US" smtClean="0"/>
              <a:t>Click to edit Master title style</a:t>
            </a:r>
            <a:endParaRPr dirty="0"/>
          </a:p>
        </p:txBody>
      </p:sp>
      <p:sp>
        <p:nvSpPr>
          <p:cNvPr id="3" name="Text Placeholder 2"/>
          <p:cNvSpPr>
            <a:spLocks noGrp="1"/>
          </p:cNvSpPr>
          <p:nvPr>
            <p:ph type="body" idx="1"/>
          </p:nvPr>
        </p:nvSpPr>
        <p:spPr>
          <a:xfrm>
            <a:off x="531952" y="4038598"/>
            <a:ext cx="11128098" cy="914400"/>
          </a:xfrm>
        </p:spPr>
        <p:txBody>
          <a:bodyPr anchor="t">
            <a:noAutofit/>
          </a:bodyPr>
          <a:lstStyle>
            <a:lvl1pPr marL="0" indent="0">
              <a:spcBef>
                <a:spcPts val="0"/>
              </a:spcBef>
              <a:buNone/>
              <a:defRPr sz="2400" b="1">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solidFill>
                  <a:srgbClr val="5F5F5F"/>
                </a:solidFill>
              </a:defRPr>
            </a:lvl1pPr>
          </a:lstStyle>
          <a:p>
            <a:fld id="{5E93B6AA-E2AA-5745-8131-720DFC68D31C}" type="datetime1">
              <a:rPr lang="en-US" smtClean="0"/>
              <a:pPr/>
              <a:t>9/2/2016</a:t>
            </a:fld>
            <a:endParaRPr lang="en-US" dirty="0"/>
          </a:p>
        </p:txBody>
      </p:sp>
      <p:sp>
        <p:nvSpPr>
          <p:cNvPr id="5" name="Footer Placeholder 4"/>
          <p:cNvSpPr>
            <a:spLocks noGrp="1"/>
          </p:cNvSpPr>
          <p:nvPr>
            <p:ph type="ftr" sz="quarter" idx="11"/>
          </p:nvPr>
        </p:nvSpPr>
        <p:spPr/>
        <p:txBody>
          <a:bodyPr/>
          <a:lstStyle>
            <a:lvl1pPr>
              <a:defRPr>
                <a:solidFill>
                  <a:srgbClr val="5F5F5F"/>
                </a:solidFill>
              </a:defRPr>
            </a:lvl1pPr>
          </a:lstStyle>
          <a:p>
            <a:r>
              <a:rPr lang="en-US" smtClean="0"/>
              <a:t>Confidential – Oracle Internal/Restricted/Highly Restricted</a:t>
            </a:r>
            <a:endParaRPr lang="en-US" dirty="0"/>
          </a:p>
        </p:txBody>
      </p:sp>
      <p:sp>
        <p:nvSpPr>
          <p:cNvPr id="6" name="Slide Number Placeholder 5"/>
          <p:cNvSpPr>
            <a:spLocks noGrp="1"/>
          </p:cNvSpPr>
          <p:nvPr>
            <p:ph type="sldNum" sz="quarter" idx="12"/>
          </p:nvPr>
        </p:nvSpPr>
        <p:spPr/>
        <p:txBody>
          <a:bodyPr/>
          <a:lstStyle>
            <a:lvl1pPr>
              <a:defRPr>
                <a:solidFill>
                  <a:srgbClr val="5F5F5F"/>
                </a:solidFill>
              </a:defRPr>
            </a:lvl1pPr>
          </a:lstStyle>
          <a:p>
            <a:fld id="{C51EAA63-D034-42AE-91FA-B13B9518C7BE}" type="slidenum">
              <a:rPr lang="en-US" smtClean="0"/>
              <a:pPr/>
              <a:t>‹#›</a:t>
            </a:fld>
            <a:endParaRPr lang="en-US" dirty="0"/>
          </a:p>
        </p:txBody>
      </p:sp>
      <p:sp>
        <p:nvSpPr>
          <p:cNvPr id="17" name="TextBox 16"/>
          <p:cNvSpPr txBox="1"/>
          <p:nvPr userDrawn="1"/>
        </p:nvSpPr>
        <p:spPr>
          <a:xfrm>
            <a:off x="5378072" y="6556248"/>
            <a:ext cx="3201234" cy="182880"/>
          </a:xfrm>
          <a:prstGeom prst="rect">
            <a:avLst/>
          </a:prstGeom>
          <a:noFill/>
        </p:spPr>
        <p:txBody>
          <a:bodyPr vert="horz" wrap="none" lIns="0" tIns="0" rIns="0" bIns="0" rtlCol="0" anchor="ctr" anchorCtr="0">
            <a:noAutofit/>
          </a:bodyPr>
          <a:lstStyle/>
          <a:p>
            <a:pPr algn="r"/>
            <a:r>
              <a:rPr sz="850" dirty="0">
                <a:solidFill>
                  <a:srgbClr val="5F5F5F"/>
                </a:solidFill>
              </a:rPr>
              <a:t>Copyright © </a:t>
            </a:r>
            <a:r>
              <a:rPr lang="en-US" sz="850" dirty="0">
                <a:solidFill>
                  <a:srgbClr val="5F5F5F"/>
                </a:solidFill>
              </a:rPr>
              <a:t>2016,</a:t>
            </a:r>
            <a:r>
              <a:rPr sz="850" dirty="0">
                <a:solidFill>
                  <a:srgbClr val="5F5F5F"/>
                </a:solidFill>
              </a:rPr>
              <a:t> </a:t>
            </a:r>
            <a:r>
              <a:rPr sz="850" dirty="0">
                <a:solidFill>
                  <a:srgbClr val="5F5F5F"/>
                </a:solidFill>
              </a:rPr>
              <a:t>Oracle and/or its affiliates. All rights reserved.  </a:t>
            </a:r>
            <a:r>
              <a:rPr sz="850" dirty="0">
                <a:solidFill>
                  <a:srgbClr val="5F5F5F"/>
                </a:solidFill>
              </a:rPr>
              <a:t>|</a:t>
            </a:r>
            <a:endParaRPr sz="850" dirty="0">
              <a:solidFill>
                <a:srgbClr val="5F5F5F"/>
              </a:solidFill>
            </a:endParaRPr>
          </a:p>
        </p:txBody>
      </p:sp>
      <p:pic>
        <p:nvPicPr>
          <p:cNvPr id="16" name="Picture 15" descr="Oracle logo in white on red staging background" title="Oracle red badge logo"/>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30490" y="6263640"/>
            <a:ext cx="1625561" cy="594360"/>
          </a:xfrm>
          <a:prstGeom prst="rect">
            <a:avLst/>
          </a:prstGeom>
        </p:spPr>
      </p:pic>
    </p:spTree>
    <p:extLst>
      <p:ext uri="{BB962C8B-B14F-4D97-AF65-F5344CB8AC3E}">
        <p14:creationId xmlns:p14="http://schemas.microsoft.com/office/powerpoint/2010/main" val="11276751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6.xml><?xml version="1.0" encoding="utf-8"?>
<p:sldLayout xmlns:a="http://schemas.openxmlformats.org/drawingml/2006/main" xmlns:r="http://schemas.openxmlformats.org/officeDocument/2006/relationships" xmlns:p="http://schemas.openxmlformats.org/presentationml/2006/main" type="secHead" preserve="1">
  <p:cSld name="Section Header without Picture">
    <p:spTree>
      <p:nvGrpSpPr>
        <p:cNvPr id="1" name=""/>
        <p:cNvGrpSpPr/>
        <p:nvPr/>
      </p:nvGrpSpPr>
      <p:grpSpPr>
        <a:xfrm>
          <a:off x="0" y="0"/>
          <a:ext cx="0" cy="0"/>
          <a:chOff x="0" y="0"/>
          <a:chExt cx="0" cy="0"/>
        </a:xfrm>
      </p:grpSpPr>
      <p:sp>
        <p:nvSpPr>
          <p:cNvPr id="2" name="Title 1"/>
          <p:cNvSpPr>
            <a:spLocks noGrp="1"/>
          </p:cNvSpPr>
          <p:nvPr>
            <p:ph type="title"/>
          </p:nvPr>
        </p:nvSpPr>
        <p:spPr>
          <a:xfrm>
            <a:off x="531952" y="2600324"/>
            <a:ext cx="11128098" cy="1371600"/>
          </a:xfrm>
        </p:spPr>
        <p:txBody>
          <a:bodyPr anchor="b"/>
          <a:lstStyle>
            <a:lvl1pPr algn="l">
              <a:lnSpc>
                <a:spcPct val="80000"/>
              </a:lnSpc>
              <a:defRPr sz="4800" b="0" cap="none" baseline="0"/>
            </a:lvl1pPr>
          </a:lstStyle>
          <a:p>
            <a:r>
              <a:rPr lang="en-US" smtClean="0"/>
              <a:t>Click to edit Master title style</a:t>
            </a:r>
            <a:endParaRPr/>
          </a:p>
        </p:txBody>
      </p:sp>
      <p:sp>
        <p:nvSpPr>
          <p:cNvPr id="3" name="Text Placeholder 2"/>
          <p:cNvSpPr>
            <a:spLocks noGrp="1"/>
          </p:cNvSpPr>
          <p:nvPr>
            <p:ph type="body" idx="1"/>
          </p:nvPr>
        </p:nvSpPr>
        <p:spPr>
          <a:xfrm>
            <a:off x="531952" y="4038598"/>
            <a:ext cx="11128098" cy="914400"/>
          </a:xfrm>
        </p:spPr>
        <p:txBody>
          <a:bodyPr anchor="t">
            <a:noAutofit/>
          </a:bodyPr>
          <a:lstStyle>
            <a:lvl1pPr marL="0" indent="0">
              <a:spcBef>
                <a:spcPts val="0"/>
              </a:spcBef>
              <a:buNone/>
              <a:defRPr sz="2400" b="1">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3F7589B-9BD6-8B45-A3F1-2069890F0F33}" type="datetime1">
              <a:rPr lang="en-US" smtClean="0">
                <a:solidFill>
                  <a:srgbClr val="58595B"/>
                </a:solidFill>
              </a:rPr>
              <a:pPr/>
              <a:t>9/2/2016</a:t>
            </a:fld>
            <a:endParaRPr dirty="0">
              <a:solidFill>
                <a:srgbClr val="58595B"/>
              </a:solidFill>
            </a:endParaRPr>
          </a:p>
        </p:txBody>
      </p:sp>
      <p:sp>
        <p:nvSpPr>
          <p:cNvPr id="5" name="Footer Placeholder 4"/>
          <p:cNvSpPr>
            <a:spLocks noGrp="1"/>
          </p:cNvSpPr>
          <p:nvPr>
            <p:ph type="ftr" sz="quarter" idx="11"/>
          </p:nvPr>
        </p:nvSpPr>
        <p:spPr/>
        <p:txBody>
          <a:bodyPr/>
          <a:lstStyle/>
          <a:p>
            <a:r>
              <a:rPr lang="en-US" smtClean="0">
                <a:solidFill>
                  <a:srgbClr val="58595B"/>
                </a:solidFill>
              </a:rPr>
              <a:t>Confidential – Oracle Internal/Restricted/Highly Restricted</a:t>
            </a:r>
            <a:endParaRPr dirty="0">
              <a:solidFill>
                <a:srgbClr val="58595B"/>
              </a:solidFill>
            </a:endParaRPr>
          </a:p>
        </p:txBody>
      </p:sp>
      <p:sp>
        <p:nvSpPr>
          <p:cNvPr id="6" name="Slide Number Placeholder 5"/>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Tree>
    <p:extLst>
      <p:ext uri="{BB962C8B-B14F-4D97-AF65-F5344CB8AC3E}">
        <p14:creationId xmlns:p14="http://schemas.microsoft.com/office/powerpoint/2010/main" val="2081127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7.xml><?xml version="1.0" encoding="utf-8"?>
<p:sldLayout xmlns:a="http://schemas.openxmlformats.org/drawingml/2006/main" xmlns:r="http://schemas.openxmlformats.org/officeDocument/2006/relationships" xmlns:p="http://schemas.openxmlformats.org/presentationml/2006/main" showMasterSp="0" type="secHead" preserve="1">
  <p:cSld name="Section Header with 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Rectangle 17" descr="Full bleed 4-color photo can be inserted here" title="Section Header with Picture"/>
          <p:cNvSpPr/>
          <p:nvPr userDrawn="1"/>
        </p:nvSpPr>
        <p:spPr bwMode="hidden">
          <a:xfrm>
            <a:off x="1" y="0"/>
            <a:ext cx="12192000" cy="6858000"/>
          </a:xfrm>
          <a:prstGeom prst="rect">
            <a:avLst/>
          </a:prstGeom>
          <a:solidFill>
            <a:srgbClr val="46575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dirty="0">
              <a:solidFill>
                <a:srgbClr val="FFFFFF"/>
              </a:solidFill>
            </a:endParaRPr>
          </a:p>
        </p:txBody>
      </p:sp>
      <p:grpSp>
        <p:nvGrpSpPr>
          <p:cNvPr id="7" name="Group 6"/>
          <p:cNvGrpSpPr/>
          <p:nvPr/>
        </p:nvGrpSpPr>
        <p:grpSpPr bwMode="gray">
          <a:xfrm>
            <a:off x="-286" y="0"/>
            <a:ext cx="12192574" cy="6858000"/>
            <a:chOff x="-287" y="0"/>
            <a:chExt cx="12189399" cy="6858000"/>
          </a:xfrm>
          <a:solidFill>
            <a:srgbClr val="D8E1E6"/>
          </a:solidFill>
        </p:grpSpPr>
        <p:sp>
          <p:nvSpPr>
            <p:cNvPr id="9" name="Rectangle 8"/>
            <p:cNvSpPr/>
            <p:nvPr/>
          </p:nvSpPr>
          <p:spPr bwMode="gray">
            <a:xfrm>
              <a:off x="-287" y="0"/>
              <a:ext cx="193962" cy="685214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800" dirty="0">
                <a:solidFill>
                  <a:srgbClr val="FFFFFF"/>
                </a:solidFill>
              </a:endParaRPr>
            </a:p>
          </p:txBody>
        </p:sp>
        <p:sp>
          <p:nvSpPr>
            <p:cNvPr id="10" name="Rectangle 9"/>
            <p:cNvSpPr/>
            <p:nvPr/>
          </p:nvSpPr>
          <p:spPr bwMode="gray">
            <a:xfrm>
              <a:off x="11995151" y="5854"/>
              <a:ext cx="193960" cy="685214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800" dirty="0">
                <a:solidFill>
                  <a:srgbClr val="FFFFFF"/>
                </a:solidFill>
              </a:endParaRPr>
            </a:p>
          </p:txBody>
        </p:sp>
        <p:sp>
          <p:nvSpPr>
            <p:cNvPr id="11" name="Rectangle 10"/>
            <p:cNvSpPr/>
            <p:nvPr/>
          </p:nvSpPr>
          <p:spPr bwMode="gray">
            <a:xfrm>
              <a:off x="-286"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800" dirty="0">
                <a:solidFill>
                  <a:srgbClr val="FFFFFF"/>
                </a:solidFill>
              </a:endParaRPr>
            </a:p>
          </p:txBody>
        </p:sp>
        <p:sp>
          <p:nvSpPr>
            <p:cNvPr id="12" name="Rectangle 11"/>
            <p:cNvSpPr/>
            <p:nvPr/>
          </p:nvSpPr>
          <p:spPr bwMode="gray">
            <a:xfrm>
              <a:off x="-286"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800" dirty="0">
                <a:solidFill>
                  <a:srgbClr val="FFFFFF"/>
                </a:solidFill>
              </a:endParaRPr>
            </a:p>
          </p:txBody>
        </p:sp>
      </p:grpSp>
      <p:sp>
        <p:nvSpPr>
          <p:cNvPr id="2" name="Title 1"/>
          <p:cNvSpPr>
            <a:spLocks noGrp="1"/>
          </p:cNvSpPr>
          <p:nvPr>
            <p:ph type="title"/>
          </p:nvPr>
        </p:nvSpPr>
        <p:spPr>
          <a:xfrm>
            <a:off x="531952" y="2600324"/>
            <a:ext cx="11128098" cy="1371600"/>
          </a:xfrm>
        </p:spPr>
        <p:txBody>
          <a:bodyPr anchor="b"/>
          <a:lstStyle>
            <a:lvl1pPr algn="l">
              <a:lnSpc>
                <a:spcPct val="80000"/>
              </a:lnSpc>
              <a:defRPr sz="4800" b="0" cap="none" baseline="0"/>
            </a:lvl1pPr>
          </a:lstStyle>
          <a:p>
            <a:r>
              <a:rPr lang="en-US" smtClean="0"/>
              <a:t>Click to edit Master title style</a:t>
            </a:r>
            <a:endParaRPr dirty="0"/>
          </a:p>
        </p:txBody>
      </p:sp>
      <p:sp>
        <p:nvSpPr>
          <p:cNvPr id="3" name="Text Placeholder 2"/>
          <p:cNvSpPr>
            <a:spLocks noGrp="1"/>
          </p:cNvSpPr>
          <p:nvPr>
            <p:ph type="body" idx="1"/>
          </p:nvPr>
        </p:nvSpPr>
        <p:spPr>
          <a:xfrm>
            <a:off x="531952" y="4038598"/>
            <a:ext cx="11128098" cy="914400"/>
          </a:xfrm>
        </p:spPr>
        <p:txBody>
          <a:bodyPr anchor="t">
            <a:noAutofit/>
          </a:bodyPr>
          <a:lstStyle>
            <a:lvl1pPr marL="0" indent="0">
              <a:spcBef>
                <a:spcPts val="0"/>
              </a:spcBef>
              <a:buNone/>
              <a:defRPr sz="2400" b="1">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solidFill>
                  <a:srgbClr val="5F5F5F"/>
                </a:solidFill>
              </a:defRPr>
            </a:lvl1pPr>
          </a:lstStyle>
          <a:p>
            <a:fld id="{5E93B6AA-E2AA-5745-8131-720DFC68D31C}" type="datetime1">
              <a:rPr lang="en-US" smtClean="0"/>
              <a:pPr/>
              <a:t>9/2/2016</a:t>
            </a:fld>
            <a:endParaRPr lang="en-US" dirty="0"/>
          </a:p>
        </p:txBody>
      </p:sp>
      <p:sp>
        <p:nvSpPr>
          <p:cNvPr id="5" name="Footer Placeholder 4"/>
          <p:cNvSpPr>
            <a:spLocks noGrp="1"/>
          </p:cNvSpPr>
          <p:nvPr>
            <p:ph type="ftr" sz="quarter" idx="11"/>
          </p:nvPr>
        </p:nvSpPr>
        <p:spPr/>
        <p:txBody>
          <a:bodyPr/>
          <a:lstStyle>
            <a:lvl1pPr>
              <a:defRPr>
                <a:solidFill>
                  <a:srgbClr val="5F5F5F"/>
                </a:solidFill>
              </a:defRPr>
            </a:lvl1pPr>
          </a:lstStyle>
          <a:p>
            <a:r>
              <a:rPr lang="en-US" smtClean="0"/>
              <a:t>Confidential – Oracle Internal/Restricted/Highly Restricted</a:t>
            </a:r>
            <a:endParaRPr lang="en-US" dirty="0"/>
          </a:p>
        </p:txBody>
      </p:sp>
      <p:sp>
        <p:nvSpPr>
          <p:cNvPr id="6" name="Slide Number Placeholder 5"/>
          <p:cNvSpPr>
            <a:spLocks noGrp="1"/>
          </p:cNvSpPr>
          <p:nvPr>
            <p:ph type="sldNum" sz="quarter" idx="12"/>
          </p:nvPr>
        </p:nvSpPr>
        <p:spPr/>
        <p:txBody>
          <a:bodyPr/>
          <a:lstStyle>
            <a:lvl1pPr>
              <a:defRPr>
                <a:solidFill>
                  <a:srgbClr val="5F5F5F"/>
                </a:solidFill>
              </a:defRPr>
            </a:lvl1pPr>
          </a:lstStyle>
          <a:p>
            <a:fld id="{C51EAA63-D034-42AE-91FA-B13B9518C7BE}" type="slidenum">
              <a:rPr lang="en-US" smtClean="0"/>
              <a:pPr/>
              <a:t>‹#›</a:t>
            </a:fld>
            <a:endParaRPr lang="en-US" dirty="0"/>
          </a:p>
        </p:txBody>
      </p:sp>
      <p:sp>
        <p:nvSpPr>
          <p:cNvPr id="17" name="TextBox 16"/>
          <p:cNvSpPr txBox="1"/>
          <p:nvPr userDrawn="1"/>
        </p:nvSpPr>
        <p:spPr>
          <a:xfrm>
            <a:off x="5378072" y="6556248"/>
            <a:ext cx="3201234" cy="182880"/>
          </a:xfrm>
          <a:prstGeom prst="rect">
            <a:avLst/>
          </a:prstGeom>
          <a:noFill/>
        </p:spPr>
        <p:txBody>
          <a:bodyPr vert="horz" wrap="none" lIns="0" tIns="0" rIns="0" bIns="0" rtlCol="0" anchor="ctr" anchorCtr="0">
            <a:noAutofit/>
          </a:bodyPr>
          <a:lstStyle/>
          <a:p>
            <a:pPr algn="r"/>
            <a:r>
              <a:rPr sz="850" dirty="0">
                <a:solidFill>
                  <a:srgbClr val="5F5F5F"/>
                </a:solidFill>
              </a:rPr>
              <a:t>Copyright © </a:t>
            </a:r>
            <a:r>
              <a:rPr lang="en-US" sz="850" dirty="0">
                <a:solidFill>
                  <a:srgbClr val="5F5F5F"/>
                </a:solidFill>
              </a:rPr>
              <a:t>2016,</a:t>
            </a:r>
            <a:r>
              <a:rPr sz="850" dirty="0">
                <a:solidFill>
                  <a:srgbClr val="5F5F5F"/>
                </a:solidFill>
              </a:rPr>
              <a:t> </a:t>
            </a:r>
            <a:r>
              <a:rPr sz="850" dirty="0">
                <a:solidFill>
                  <a:srgbClr val="5F5F5F"/>
                </a:solidFill>
              </a:rPr>
              <a:t>Oracle and/or its affiliates. All rights reserved.  </a:t>
            </a:r>
            <a:r>
              <a:rPr sz="850" dirty="0">
                <a:solidFill>
                  <a:srgbClr val="5F5F5F"/>
                </a:solidFill>
              </a:rPr>
              <a:t>|</a:t>
            </a:r>
            <a:endParaRPr sz="850" dirty="0">
              <a:solidFill>
                <a:srgbClr val="5F5F5F"/>
              </a:solidFill>
            </a:endParaRPr>
          </a:p>
        </p:txBody>
      </p:sp>
      <p:pic>
        <p:nvPicPr>
          <p:cNvPr id="16" name="Picture 15" descr="Oracle logo in white on red staging background" title="Oracle red badge logo"/>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30490" y="6263640"/>
            <a:ext cx="1625561" cy="594360"/>
          </a:xfrm>
          <a:prstGeom prst="rect">
            <a:avLst/>
          </a:prstGeom>
        </p:spPr>
      </p:pic>
    </p:spTree>
    <p:extLst>
      <p:ext uri="{BB962C8B-B14F-4D97-AF65-F5344CB8AC3E}">
        <p14:creationId xmlns:p14="http://schemas.microsoft.com/office/powerpoint/2010/main" val="14270359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p:cSld name="Announcement">
    <p:spTree>
      <p:nvGrpSpPr>
        <p:cNvPr id="1" name=""/>
        <p:cNvGrpSpPr/>
        <p:nvPr/>
      </p:nvGrpSpPr>
      <p:grpSpPr>
        <a:xfrm>
          <a:off x="0" y="0"/>
          <a:ext cx="0" cy="0"/>
          <a:chOff x="0" y="0"/>
          <a:chExt cx="0" cy="0"/>
        </a:xfrm>
      </p:grpSpPr>
      <p:sp>
        <p:nvSpPr>
          <p:cNvPr id="2" name="Title 1"/>
          <p:cNvSpPr>
            <a:spLocks noGrp="1"/>
          </p:cNvSpPr>
          <p:nvPr>
            <p:ph type="title"/>
          </p:nvPr>
        </p:nvSpPr>
        <p:spPr>
          <a:xfrm>
            <a:off x="531951" y="1905000"/>
            <a:ext cx="4801850" cy="1645920"/>
          </a:xfrm>
        </p:spPr>
        <p:txBody>
          <a:bodyPr anchor="b"/>
          <a:lstStyle>
            <a:lvl1pPr algn="l">
              <a:lnSpc>
                <a:spcPct val="80000"/>
              </a:lnSpc>
              <a:defRPr sz="4800" b="0"/>
            </a:lvl1pPr>
          </a:lstStyle>
          <a:p>
            <a:r>
              <a:rPr lang="en-US" smtClean="0"/>
              <a:t>Click to edit Master title style</a:t>
            </a:r>
            <a:endParaRPr dirty="0"/>
          </a:p>
        </p:txBody>
      </p:sp>
      <p:sp>
        <p:nvSpPr>
          <p:cNvPr id="3" name="Picture Placeholder 2"/>
          <p:cNvSpPr>
            <a:spLocks noGrp="1"/>
          </p:cNvSpPr>
          <p:nvPr>
            <p:ph type="pic" idx="1"/>
          </p:nvPr>
        </p:nvSpPr>
        <p:spPr>
          <a:xfrm>
            <a:off x="5589912" y="533400"/>
            <a:ext cx="6070139" cy="5410200"/>
          </a:xfrm>
          <a:no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dirty="0"/>
          </a:p>
        </p:txBody>
      </p:sp>
      <p:sp>
        <p:nvSpPr>
          <p:cNvPr id="4" name="Text Placeholder 3"/>
          <p:cNvSpPr>
            <a:spLocks noGrp="1"/>
          </p:cNvSpPr>
          <p:nvPr>
            <p:ph type="body" sz="half" idx="2"/>
          </p:nvPr>
        </p:nvSpPr>
        <p:spPr>
          <a:xfrm>
            <a:off x="531951" y="3657600"/>
            <a:ext cx="4801849" cy="1645920"/>
          </a:xfrm>
        </p:spPr>
        <p:txBody>
          <a:bodyPr>
            <a:noAutofit/>
          </a:bodyPr>
          <a:lstStyle>
            <a:lvl1pPr marL="0" indent="0">
              <a:spcBef>
                <a:spcPts val="0"/>
              </a:spcBef>
              <a:buNone/>
              <a:defRPr sz="2400" b="1"/>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8216978-AAC9-904E-ABF1-80828AE7CA12}" type="datetime1">
              <a:rPr lang="en-US" smtClean="0">
                <a:solidFill>
                  <a:srgbClr val="58595B"/>
                </a:solidFill>
              </a:rPr>
              <a:pPr/>
              <a:t>9/2/2016</a:t>
            </a:fld>
            <a:endParaRPr dirty="0">
              <a:solidFill>
                <a:srgbClr val="58595B"/>
              </a:solidFill>
            </a:endParaRPr>
          </a:p>
        </p:txBody>
      </p:sp>
      <p:sp>
        <p:nvSpPr>
          <p:cNvPr id="6" name="Footer Placeholder 5"/>
          <p:cNvSpPr>
            <a:spLocks noGrp="1"/>
          </p:cNvSpPr>
          <p:nvPr>
            <p:ph type="ftr" sz="quarter" idx="11"/>
          </p:nvPr>
        </p:nvSpPr>
        <p:spPr/>
        <p:txBody>
          <a:bodyPr/>
          <a:lstStyle/>
          <a:p>
            <a:r>
              <a:rPr lang="en-US" smtClean="0">
                <a:solidFill>
                  <a:srgbClr val="58595B"/>
                </a:solidFill>
              </a:rPr>
              <a:t>Confidential – Oracle Internal/Restricted/Highly Restricted</a:t>
            </a:r>
            <a:endParaRPr dirty="0">
              <a:solidFill>
                <a:srgbClr val="58595B"/>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Tree>
    <p:extLst>
      <p:ext uri="{BB962C8B-B14F-4D97-AF65-F5344CB8AC3E}">
        <p14:creationId xmlns:p14="http://schemas.microsoft.com/office/powerpoint/2010/main" val="4115428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Remote Speaker Picture">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84605984-D551-B648-83CC-28ABAB9E27F3}" type="datetime1">
              <a:rPr lang="en-US" smtClean="0">
                <a:solidFill>
                  <a:srgbClr val="58595B"/>
                </a:solidFill>
              </a:rPr>
              <a:pPr/>
              <a:t>9/2/2016</a:t>
            </a:fld>
            <a:endParaRPr dirty="0">
              <a:solidFill>
                <a:srgbClr val="58595B"/>
              </a:solidFill>
            </a:endParaRPr>
          </a:p>
        </p:txBody>
      </p:sp>
      <p:sp>
        <p:nvSpPr>
          <p:cNvPr id="6" name="Footer Placeholder 5"/>
          <p:cNvSpPr>
            <a:spLocks noGrp="1"/>
          </p:cNvSpPr>
          <p:nvPr>
            <p:ph type="ftr" sz="quarter" idx="11"/>
          </p:nvPr>
        </p:nvSpPr>
        <p:spPr/>
        <p:txBody>
          <a:bodyPr/>
          <a:lstStyle/>
          <a:p>
            <a:r>
              <a:rPr lang="en-US" smtClean="0">
                <a:solidFill>
                  <a:srgbClr val="58595B"/>
                </a:solidFill>
              </a:rPr>
              <a:t>Confidential – Oracle Internal/Restricted/Highly Restricted</a:t>
            </a:r>
            <a:endParaRPr dirty="0">
              <a:solidFill>
                <a:srgbClr val="58595B"/>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
        <p:nvSpPr>
          <p:cNvPr id="8" name="Picture Placeholder 15"/>
          <p:cNvSpPr>
            <a:spLocks noGrp="1"/>
          </p:cNvSpPr>
          <p:nvPr>
            <p:ph type="pic" sz="quarter" idx="14" hasCustomPrompt="1"/>
          </p:nvPr>
        </p:nvSpPr>
        <p:spPr>
          <a:xfrm>
            <a:off x="2286596" y="1828800"/>
            <a:ext cx="3475625" cy="3840480"/>
          </a:xfrm>
          <a:solidFill>
            <a:schemeClr val="bg2"/>
          </a:solidFill>
        </p:spPr>
        <p:txBody>
          <a:bodyPr tIns="91440">
            <a:noAutofit/>
          </a:bodyPr>
          <a:lstStyle>
            <a:lvl1pPr marL="0" indent="0" algn="ctr">
              <a:spcBef>
                <a:spcPts val="0"/>
              </a:spcBef>
              <a:buNone/>
              <a:defRPr sz="1800" baseline="0">
                <a:solidFill>
                  <a:schemeClr val="tx1"/>
                </a:solidFill>
              </a:defRPr>
            </a:lvl1pPr>
          </a:lstStyle>
          <a:p>
            <a:r>
              <a:rPr dirty="0"/>
              <a:t>Click icon to insert picture</a:t>
            </a:r>
          </a:p>
        </p:txBody>
      </p:sp>
      <p:sp>
        <p:nvSpPr>
          <p:cNvPr id="10" name="Text Placeholder 10"/>
          <p:cNvSpPr>
            <a:spLocks noGrp="1"/>
          </p:cNvSpPr>
          <p:nvPr>
            <p:ph type="body" sz="quarter" idx="15"/>
          </p:nvPr>
        </p:nvSpPr>
        <p:spPr>
          <a:xfrm>
            <a:off x="6036612" y="1828799"/>
            <a:ext cx="5623436" cy="3840480"/>
          </a:xfrm>
        </p:spPr>
        <p:txBody>
          <a:bodyPr anchor="ctr" anchorCtr="0"/>
          <a:lstStyle>
            <a:lvl1pPr>
              <a:spcBef>
                <a:spcPts val="0"/>
              </a:spcBef>
              <a:spcAft>
                <a:spcPts val="800"/>
              </a:spcAft>
              <a:buClr>
                <a:schemeClr val="bg1"/>
              </a:buClr>
              <a:defRPr b="1"/>
            </a:lvl1pPr>
            <a:lvl2pPr marL="228600">
              <a:spcBef>
                <a:spcPts val="0"/>
              </a:spcBef>
              <a:buClr>
                <a:schemeClr val="bg1"/>
              </a:buClr>
              <a:defRPr/>
            </a:lvl2pPr>
          </a:lstStyle>
          <a:p>
            <a:pPr lvl="0"/>
            <a:r>
              <a:rPr lang="en-US" smtClean="0"/>
              <a:t>Click to edit Master text styles</a:t>
            </a:r>
          </a:p>
          <a:p>
            <a:pPr lvl="1"/>
            <a:r>
              <a:rPr lang="en-US" smtClean="0"/>
              <a:t>Second level</a:t>
            </a:r>
          </a:p>
        </p:txBody>
      </p:sp>
      <p:sp>
        <p:nvSpPr>
          <p:cNvPr id="3" name="Title 2"/>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4927547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rgbClr val="D8E1E6"/>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31952" y="739776"/>
            <a:ext cx="11128097" cy="1470025"/>
          </a:xfrm>
        </p:spPr>
        <p:txBody>
          <a:bodyPr/>
          <a:lstStyle>
            <a:lvl1pPr>
              <a:lnSpc>
                <a:spcPct val="80000"/>
              </a:lnSpc>
              <a:defRPr sz="4800"/>
            </a:lvl1pPr>
          </a:lstStyle>
          <a:p>
            <a:r>
              <a:rPr lang="en-US" smtClean="0"/>
              <a:t>Click to edit Master title style</a:t>
            </a:r>
            <a:endParaRPr dirty="0"/>
          </a:p>
        </p:txBody>
      </p:sp>
      <p:sp>
        <p:nvSpPr>
          <p:cNvPr id="3" name="Subtitle 2"/>
          <p:cNvSpPr>
            <a:spLocks noGrp="1"/>
          </p:cNvSpPr>
          <p:nvPr>
            <p:ph type="subTitle" idx="1"/>
          </p:nvPr>
        </p:nvSpPr>
        <p:spPr>
          <a:xfrm>
            <a:off x="531902" y="2286000"/>
            <a:ext cx="11129546"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sp>
        <p:nvSpPr>
          <p:cNvPr id="7" name="Date Placeholder 6"/>
          <p:cNvSpPr>
            <a:spLocks noGrp="1"/>
          </p:cNvSpPr>
          <p:nvPr>
            <p:ph type="dt" sz="half" idx="10"/>
          </p:nvPr>
        </p:nvSpPr>
        <p:spPr/>
        <p:txBody>
          <a:bodyPr/>
          <a:lstStyle>
            <a:lvl1pPr>
              <a:defRPr>
                <a:solidFill>
                  <a:srgbClr val="5F5F5F"/>
                </a:solidFill>
              </a:defRPr>
            </a:lvl1pPr>
          </a:lstStyle>
          <a:p>
            <a:fld id="{4D813C46-5AAA-0045-A784-1D6C400A7C04}" type="datetime1">
              <a:rPr lang="en-US" smtClean="0"/>
              <a:pPr/>
              <a:t>9/2/2016</a:t>
            </a:fld>
            <a:endParaRPr lang="en-US" dirty="0"/>
          </a:p>
        </p:txBody>
      </p:sp>
      <p:sp>
        <p:nvSpPr>
          <p:cNvPr id="8" name="Footer Placeholder 7"/>
          <p:cNvSpPr>
            <a:spLocks noGrp="1"/>
          </p:cNvSpPr>
          <p:nvPr>
            <p:ph type="ftr" sz="quarter" idx="11"/>
          </p:nvPr>
        </p:nvSpPr>
        <p:spPr/>
        <p:txBody>
          <a:bodyPr/>
          <a:lstStyle>
            <a:lvl1pPr>
              <a:defRPr>
                <a:solidFill>
                  <a:srgbClr val="5F5F5F"/>
                </a:solidFill>
              </a:defRPr>
            </a:lvl1pPr>
          </a:lstStyle>
          <a:p>
            <a:r>
              <a:rPr lang="en-US" smtClean="0"/>
              <a:t>Confidential – Oracle Internal/Restricted/Highly Restricted</a:t>
            </a:r>
            <a:endParaRPr lang="en-US" dirty="0"/>
          </a:p>
        </p:txBody>
      </p:sp>
      <p:sp>
        <p:nvSpPr>
          <p:cNvPr id="15" name="TextBox 14"/>
          <p:cNvSpPr txBox="1"/>
          <p:nvPr userDrawn="1"/>
        </p:nvSpPr>
        <p:spPr>
          <a:xfrm>
            <a:off x="5378072" y="6556248"/>
            <a:ext cx="3201234" cy="182880"/>
          </a:xfrm>
          <a:prstGeom prst="rect">
            <a:avLst/>
          </a:prstGeom>
          <a:noFill/>
        </p:spPr>
        <p:txBody>
          <a:bodyPr vert="horz" wrap="none" lIns="0" tIns="0" rIns="0" bIns="0" rtlCol="0" anchor="ctr" anchorCtr="0">
            <a:noAutofit/>
          </a:bodyPr>
          <a:lstStyle/>
          <a:p>
            <a:pPr algn="r"/>
            <a:r>
              <a:rPr sz="850" dirty="0">
                <a:solidFill>
                  <a:srgbClr val="5F5F5F"/>
                </a:solidFill>
              </a:rPr>
              <a:t>Copyright © </a:t>
            </a:r>
            <a:r>
              <a:rPr lang="en-US" sz="850" dirty="0">
                <a:solidFill>
                  <a:srgbClr val="5F5F5F"/>
                </a:solidFill>
              </a:rPr>
              <a:t>2016,</a:t>
            </a:r>
            <a:r>
              <a:rPr sz="850" dirty="0">
                <a:solidFill>
                  <a:srgbClr val="5F5F5F"/>
                </a:solidFill>
              </a:rPr>
              <a:t> </a:t>
            </a:r>
            <a:r>
              <a:rPr sz="850" dirty="0">
                <a:solidFill>
                  <a:srgbClr val="5F5F5F"/>
                </a:solidFill>
              </a:rPr>
              <a:t>Oracle and/or its affiliates. All rights reserved.  </a:t>
            </a:r>
            <a:r>
              <a:rPr sz="850" dirty="0">
                <a:solidFill>
                  <a:srgbClr val="5F5F5F"/>
                </a:solidFill>
              </a:rPr>
              <a:t>|</a:t>
            </a:r>
            <a:endParaRPr sz="850" dirty="0">
              <a:solidFill>
                <a:srgbClr val="5F5F5F"/>
              </a:solidFill>
            </a:endParaRPr>
          </a:p>
        </p:txBody>
      </p:sp>
      <p:pic>
        <p:nvPicPr>
          <p:cNvPr id="10" name="Picture 9" descr="Oracle logo in white on red staging background" title="Oracle red badge logo"/>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0490" y="6263640"/>
            <a:ext cx="1625561" cy="594360"/>
          </a:xfrm>
          <a:prstGeom prst="rect">
            <a:avLst/>
          </a:prstGeom>
        </p:spPr>
      </p:pic>
    </p:spTree>
    <p:extLst>
      <p:ext uri="{BB962C8B-B14F-4D97-AF65-F5344CB8AC3E}">
        <p14:creationId xmlns:p14="http://schemas.microsoft.com/office/powerpoint/2010/main" val="17209262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Quote with Log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99646" y="1905000"/>
            <a:ext cx="8458816" cy="2209800"/>
          </a:xfrm>
        </p:spPr>
        <p:txBody>
          <a:bodyPr anchor="t"/>
          <a:lstStyle>
            <a:lvl1pPr marL="228600" indent="-228600" algn="l">
              <a:defRPr sz="4000" b="0"/>
            </a:lvl1pPr>
          </a:lstStyle>
          <a:p>
            <a:r>
              <a:rPr dirty="0"/>
              <a:t>“Click to type customer or partner quote surrounded by quotation marks.”</a:t>
            </a:r>
          </a:p>
        </p:txBody>
      </p:sp>
      <p:sp>
        <p:nvSpPr>
          <p:cNvPr id="4" name="Text Placeholder 3"/>
          <p:cNvSpPr>
            <a:spLocks noGrp="1"/>
          </p:cNvSpPr>
          <p:nvPr>
            <p:ph type="body" sz="half" idx="2" hasCustomPrompt="1"/>
          </p:nvPr>
        </p:nvSpPr>
        <p:spPr>
          <a:xfrm>
            <a:off x="3504524" y="4191000"/>
            <a:ext cx="8153936" cy="762000"/>
          </a:xfrm>
        </p:spPr>
        <p:txBody>
          <a:bodyPr>
            <a:noAutofit/>
          </a:bodyPr>
          <a:lstStyle>
            <a:lvl1pPr marL="292100" indent="-292100">
              <a:spcBef>
                <a:spcPts val="0"/>
              </a:spcBef>
              <a:buClr>
                <a:schemeClr val="tx1"/>
              </a:buClr>
              <a:buFont typeface="Arial" panose="020B0604020202020204" pitchFamily="34" charset="0"/>
              <a:buChar char="–"/>
              <a:defRPr sz="2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dirty="0"/>
              <a:t>Click to add Name, Title, Company</a:t>
            </a:r>
          </a:p>
        </p:txBody>
      </p:sp>
      <p:sp>
        <p:nvSpPr>
          <p:cNvPr id="5" name="Date Placeholder 4"/>
          <p:cNvSpPr>
            <a:spLocks noGrp="1"/>
          </p:cNvSpPr>
          <p:nvPr>
            <p:ph type="dt" sz="half" idx="10"/>
          </p:nvPr>
        </p:nvSpPr>
        <p:spPr/>
        <p:txBody>
          <a:bodyPr/>
          <a:lstStyle/>
          <a:p>
            <a:fld id="{765FA284-DFBA-B546-A779-7827ED570E32}" type="datetime1">
              <a:rPr lang="en-US" smtClean="0">
                <a:solidFill>
                  <a:srgbClr val="58595B"/>
                </a:solidFill>
              </a:rPr>
              <a:pPr/>
              <a:t>9/2/2016</a:t>
            </a:fld>
            <a:endParaRPr dirty="0">
              <a:solidFill>
                <a:srgbClr val="58595B"/>
              </a:solidFill>
            </a:endParaRPr>
          </a:p>
        </p:txBody>
      </p:sp>
      <p:sp>
        <p:nvSpPr>
          <p:cNvPr id="6" name="Footer Placeholder 5"/>
          <p:cNvSpPr>
            <a:spLocks noGrp="1"/>
          </p:cNvSpPr>
          <p:nvPr>
            <p:ph type="ftr" sz="quarter" idx="11"/>
          </p:nvPr>
        </p:nvSpPr>
        <p:spPr/>
        <p:txBody>
          <a:bodyPr/>
          <a:lstStyle/>
          <a:p>
            <a:r>
              <a:rPr lang="en-US" smtClean="0">
                <a:solidFill>
                  <a:srgbClr val="58595B"/>
                </a:solidFill>
              </a:rPr>
              <a:t>Confidential – Oracle Internal/Restricted/Highly Restricted</a:t>
            </a:r>
            <a:endParaRPr dirty="0">
              <a:solidFill>
                <a:srgbClr val="58595B"/>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Tree>
    <p:extLst>
      <p:ext uri="{BB962C8B-B14F-4D97-AF65-F5344CB8AC3E}">
        <p14:creationId xmlns:p14="http://schemas.microsoft.com/office/powerpoint/2010/main" val="5292837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p:cSld name="Quote with Log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99646" y="1905000"/>
            <a:ext cx="8458816" cy="2209800"/>
          </a:xfrm>
        </p:spPr>
        <p:txBody>
          <a:bodyPr anchor="t"/>
          <a:lstStyle>
            <a:lvl1pPr marL="228600" indent="-228600" algn="l">
              <a:defRPr sz="4000" b="0"/>
            </a:lvl1pPr>
          </a:lstStyle>
          <a:p>
            <a:r>
              <a:rPr dirty="0"/>
              <a:t>“Click to type customer or partner quote surrounded by quotation marks.”</a:t>
            </a:r>
          </a:p>
        </p:txBody>
      </p:sp>
      <p:sp>
        <p:nvSpPr>
          <p:cNvPr id="4" name="Text Placeholder 3"/>
          <p:cNvSpPr>
            <a:spLocks noGrp="1"/>
          </p:cNvSpPr>
          <p:nvPr>
            <p:ph type="body" sz="half" idx="2" hasCustomPrompt="1"/>
          </p:nvPr>
        </p:nvSpPr>
        <p:spPr>
          <a:xfrm>
            <a:off x="3504524" y="4191000"/>
            <a:ext cx="8153936" cy="762000"/>
          </a:xfrm>
        </p:spPr>
        <p:txBody>
          <a:bodyPr>
            <a:noAutofit/>
          </a:bodyPr>
          <a:lstStyle>
            <a:lvl1pPr marL="292100" indent="-292100">
              <a:spcBef>
                <a:spcPts val="0"/>
              </a:spcBef>
              <a:buClr>
                <a:schemeClr val="tx1"/>
              </a:buClr>
              <a:buFont typeface="Arial" panose="020B0604020202020204" pitchFamily="34" charset="0"/>
              <a:buChar char="–"/>
              <a:defRPr sz="2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dirty="0"/>
              <a:t>Click to add Name, Title, Company</a:t>
            </a:r>
          </a:p>
        </p:txBody>
      </p:sp>
      <p:sp>
        <p:nvSpPr>
          <p:cNvPr id="5" name="Date Placeholder 4"/>
          <p:cNvSpPr>
            <a:spLocks noGrp="1"/>
          </p:cNvSpPr>
          <p:nvPr>
            <p:ph type="dt" sz="half" idx="10"/>
          </p:nvPr>
        </p:nvSpPr>
        <p:spPr/>
        <p:txBody>
          <a:bodyPr/>
          <a:lstStyle/>
          <a:p>
            <a:fld id="{765FA284-DFBA-B546-A779-7827ED570E32}" type="datetime1">
              <a:rPr lang="en-US" smtClean="0">
                <a:solidFill>
                  <a:srgbClr val="58595B"/>
                </a:solidFill>
              </a:rPr>
              <a:pPr/>
              <a:t>9/2/2016</a:t>
            </a:fld>
            <a:endParaRPr dirty="0">
              <a:solidFill>
                <a:srgbClr val="58595B"/>
              </a:solidFill>
            </a:endParaRPr>
          </a:p>
        </p:txBody>
      </p:sp>
      <p:sp>
        <p:nvSpPr>
          <p:cNvPr id="6" name="Footer Placeholder 5"/>
          <p:cNvSpPr>
            <a:spLocks noGrp="1"/>
          </p:cNvSpPr>
          <p:nvPr>
            <p:ph type="ftr" sz="quarter" idx="11"/>
          </p:nvPr>
        </p:nvSpPr>
        <p:spPr/>
        <p:txBody>
          <a:bodyPr/>
          <a:lstStyle/>
          <a:p>
            <a:r>
              <a:rPr lang="en-US" smtClean="0">
                <a:solidFill>
                  <a:srgbClr val="58595B"/>
                </a:solidFill>
              </a:rPr>
              <a:t>Confidential – Oracle Internal/Restricted/Highly Restricted</a:t>
            </a:r>
            <a:endParaRPr dirty="0">
              <a:solidFill>
                <a:srgbClr val="58595B"/>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Tree>
    <p:extLst>
      <p:ext uri="{BB962C8B-B14F-4D97-AF65-F5344CB8AC3E}">
        <p14:creationId xmlns:p14="http://schemas.microsoft.com/office/powerpoint/2010/main" val="1059520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p:cSld name="Quote with Pictur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99646" y="1905000"/>
            <a:ext cx="8458816" cy="2209800"/>
          </a:xfrm>
        </p:spPr>
        <p:txBody>
          <a:bodyPr anchor="t"/>
          <a:lstStyle>
            <a:lvl1pPr marL="228600" indent="-228600" algn="l">
              <a:defRPr sz="4000" b="0"/>
            </a:lvl1pPr>
          </a:lstStyle>
          <a:p>
            <a:r>
              <a:rPr dirty="0"/>
              <a:t>“Click to type customer or partner quote surrounded by quotation marks.”</a:t>
            </a:r>
          </a:p>
        </p:txBody>
      </p:sp>
      <p:sp>
        <p:nvSpPr>
          <p:cNvPr id="4" name="Text Placeholder 3"/>
          <p:cNvSpPr>
            <a:spLocks noGrp="1"/>
          </p:cNvSpPr>
          <p:nvPr>
            <p:ph type="body" sz="half" idx="2" hasCustomPrompt="1"/>
          </p:nvPr>
        </p:nvSpPr>
        <p:spPr>
          <a:xfrm>
            <a:off x="3504524" y="4191000"/>
            <a:ext cx="8153936" cy="762000"/>
          </a:xfrm>
        </p:spPr>
        <p:txBody>
          <a:bodyPr>
            <a:noAutofit/>
          </a:bodyPr>
          <a:lstStyle>
            <a:lvl1pPr marL="292100" indent="-292100">
              <a:spcBef>
                <a:spcPts val="0"/>
              </a:spcBef>
              <a:buClr>
                <a:schemeClr val="tx1"/>
              </a:buClr>
              <a:buFont typeface="Arial" panose="020B0604020202020204" pitchFamily="34" charset="0"/>
              <a:buChar char="–"/>
              <a:defRPr sz="2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dirty="0"/>
              <a:t>Click to add Name, Title, Company</a:t>
            </a:r>
          </a:p>
        </p:txBody>
      </p:sp>
      <p:sp>
        <p:nvSpPr>
          <p:cNvPr id="5" name="Date Placeholder 4"/>
          <p:cNvSpPr>
            <a:spLocks noGrp="1"/>
          </p:cNvSpPr>
          <p:nvPr>
            <p:ph type="dt" sz="half" idx="10"/>
          </p:nvPr>
        </p:nvSpPr>
        <p:spPr/>
        <p:txBody>
          <a:bodyPr/>
          <a:lstStyle/>
          <a:p>
            <a:fld id="{25CFA18C-E322-D848-90AE-048444F05653}" type="datetime1">
              <a:rPr lang="en-US" smtClean="0">
                <a:solidFill>
                  <a:srgbClr val="58595B"/>
                </a:solidFill>
              </a:rPr>
              <a:pPr/>
              <a:t>9/2/2016</a:t>
            </a:fld>
            <a:endParaRPr dirty="0">
              <a:solidFill>
                <a:srgbClr val="58595B"/>
              </a:solidFill>
            </a:endParaRPr>
          </a:p>
        </p:txBody>
      </p:sp>
      <p:sp>
        <p:nvSpPr>
          <p:cNvPr id="6" name="Footer Placeholder 5"/>
          <p:cNvSpPr>
            <a:spLocks noGrp="1"/>
          </p:cNvSpPr>
          <p:nvPr>
            <p:ph type="ftr" sz="quarter" idx="11"/>
          </p:nvPr>
        </p:nvSpPr>
        <p:spPr/>
        <p:txBody>
          <a:bodyPr/>
          <a:lstStyle/>
          <a:p>
            <a:r>
              <a:rPr lang="en-US" smtClean="0">
                <a:solidFill>
                  <a:srgbClr val="58595B"/>
                </a:solidFill>
              </a:rPr>
              <a:t>Confidential – Oracle Internal/Restricted/Highly Restricted</a:t>
            </a:r>
            <a:endParaRPr dirty="0">
              <a:solidFill>
                <a:srgbClr val="58595B"/>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
        <p:nvSpPr>
          <p:cNvPr id="8" name="Picture Placeholder 15"/>
          <p:cNvSpPr>
            <a:spLocks noGrp="1" noChangeAspect="1"/>
          </p:cNvSpPr>
          <p:nvPr>
            <p:ph type="pic" sz="quarter" idx="14" hasCustomPrompt="1"/>
          </p:nvPr>
        </p:nvSpPr>
        <p:spPr>
          <a:xfrm>
            <a:off x="531950" y="1905000"/>
            <a:ext cx="2195132" cy="3072384"/>
          </a:xfrm>
          <a:solidFill>
            <a:schemeClr val="bg2"/>
          </a:solidFill>
        </p:spPr>
        <p:txBody>
          <a:bodyPr tIns="91440">
            <a:noAutofit/>
          </a:bodyPr>
          <a:lstStyle>
            <a:lvl1pPr marL="0" indent="0" algn="ctr">
              <a:spcBef>
                <a:spcPts val="0"/>
              </a:spcBef>
              <a:buNone/>
              <a:defRPr sz="1800" baseline="0">
                <a:solidFill>
                  <a:schemeClr val="tx1"/>
                </a:solidFill>
              </a:defRPr>
            </a:lvl1pPr>
          </a:lstStyle>
          <a:p>
            <a:r>
              <a:rPr dirty="0"/>
              <a:t>Click icon to insert picture</a:t>
            </a:r>
          </a:p>
        </p:txBody>
      </p:sp>
    </p:spTree>
    <p:extLst>
      <p:ext uri="{BB962C8B-B14F-4D97-AF65-F5344CB8AC3E}">
        <p14:creationId xmlns:p14="http://schemas.microsoft.com/office/powerpoint/2010/main" val="3128319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cxnSp>
        <p:nvCxnSpPr>
          <p:cNvPr id="9" name="Straight Connector 8"/>
          <p:cNvCxnSpPr/>
          <p:nvPr/>
        </p:nvCxnSpPr>
        <p:spPr bwMode="ltGray">
          <a:xfrm>
            <a:off x="6096001"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sz="half" idx="1"/>
          </p:nvPr>
        </p:nvSpPr>
        <p:spPr>
          <a:xfrm>
            <a:off x="531952" y="1524001"/>
            <a:ext cx="5411608"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Content Placeholder 3"/>
          <p:cNvSpPr>
            <a:spLocks noGrp="1"/>
          </p:cNvSpPr>
          <p:nvPr>
            <p:ph sz="half" idx="2"/>
          </p:nvPr>
        </p:nvSpPr>
        <p:spPr>
          <a:xfrm>
            <a:off x="6248441" y="1524001"/>
            <a:ext cx="5411607"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Date Placeholder 4"/>
          <p:cNvSpPr>
            <a:spLocks noGrp="1"/>
          </p:cNvSpPr>
          <p:nvPr>
            <p:ph type="dt" sz="half" idx="10"/>
          </p:nvPr>
        </p:nvSpPr>
        <p:spPr/>
        <p:txBody>
          <a:bodyPr/>
          <a:lstStyle/>
          <a:p>
            <a:fld id="{DD23F527-3A46-1444-AC47-E74332FAE46E}" type="datetime1">
              <a:rPr lang="en-US" smtClean="0">
                <a:solidFill>
                  <a:srgbClr val="58595B"/>
                </a:solidFill>
              </a:rPr>
              <a:pPr/>
              <a:t>9/2/2016</a:t>
            </a:fld>
            <a:endParaRPr dirty="0">
              <a:solidFill>
                <a:srgbClr val="58595B"/>
              </a:solidFill>
            </a:endParaRPr>
          </a:p>
        </p:txBody>
      </p:sp>
      <p:sp>
        <p:nvSpPr>
          <p:cNvPr id="6" name="Footer Placeholder 5"/>
          <p:cNvSpPr>
            <a:spLocks noGrp="1"/>
          </p:cNvSpPr>
          <p:nvPr>
            <p:ph type="ftr" sz="quarter" idx="11"/>
          </p:nvPr>
        </p:nvSpPr>
        <p:spPr/>
        <p:txBody>
          <a:bodyPr/>
          <a:lstStyle/>
          <a:p>
            <a:r>
              <a:rPr lang="en-US" smtClean="0">
                <a:solidFill>
                  <a:srgbClr val="58595B"/>
                </a:solidFill>
              </a:rPr>
              <a:t>Confidential – Oracle Internal/Restricted/Highly Restricted</a:t>
            </a:r>
            <a:endParaRPr dirty="0">
              <a:solidFill>
                <a:srgbClr val="58595B"/>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
        <p:nvSpPr>
          <p:cNvPr id="8" name="Title 7"/>
          <p:cNvSpPr>
            <a:spLocks noGrp="1"/>
          </p:cNvSpPr>
          <p:nvPr>
            <p:ph type="title"/>
          </p:nvPr>
        </p:nvSpPr>
        <p:spPr/>
        <p:txBody>
          <a:bodyPr/>
          <a:lstStyle/>
          <a:p>
            <a:r>
              <a:rPr lang="en-US" smtClean="0"/>
              <a:t>Click to edit Master title style</a:t>
            </a:r>
            <a:endParaRPr dirty="0"/>
          </a:p>
        </p:txBody>
      </p:sp>
    </p:spTree>
    <p:extLst>
      <p:ext uri="{BB962C8B-B14F-4D97-AF65-F5344CB8AC3E}">
        <p14:creationId xmlns:p14="http://schemas.microsoft.com/office/powerpoint/2010/main" val="1416287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p:cSld name="Three Content">
    <p:spTree>
      <p:nvGrpSpPr>
        <p:cNvPr id="1" name=""/>
        <p:cNvGrpSpPr/>
        <p:nvPr/>
      </p:nvGrpSpPr>
      <p:grpSpPr>
        <a:xfrm>
          <a:off x="0" y="0"/>
          <a:ext cx="0" cy="0"/>
          <a:chOff x="0" y="0"/>
          <a:chExt cx="0" cy="0"/>
        </a:xfrm>
      </p:grpSpPr>
      <p:cxnSp>
        <p:nvCxnSpPr>
          <p:cNvPr id="9" name="Straight Connector 8"/>
          <p:cNvCxnSpPr/>
          <p:nvPr/>
        </p:nvCxnSpPr>
        <p:spPr bwMode="ltGray">
          <a:xfrm>
            <a:off x="419050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bwMode="ltGray">
          <a:xfrm>
            <a:off x="8001496"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sz="half" idx="1"/>
          </p:nvPr>
        </p:nvSpPr>
        <p:spPr>
          <a:xfrm>
            <a:off x="531953" y="1524001"/>
            <a:ext cx="3475625" cy="4419600"/>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Content Placeholder 3"/>
          <p:cNvSpPr>
            <a:spLocks noGrp="1"/>
          </p:cNvSpPr>
          <p:nvPr>
            <p:ph sz="half" idx="2"/>
          </p:nvPr>
        </p:nvSpPr>
        <p:spPr>
          <a:xfrm>
            <a:off x="4358187" y="1524001"/>
            <a:ext cx="3475625" cy="4419600"/>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Date Placeholder 4"/>
          <p:cNvSpPr>
            <a:spLocks noGrp="1"/>
          </p:cNvSpPr>
          <p:nvPr>
            <p:ph type="dt" sz="half" idx="10"/>
          </p:nvPr>
        </p:nvSpPr>
        <p:spPr/>
        <p:txBody>
          <a:bodyPr/>
          <a:lstStyle/>
          <a:p>
            <a:fld id="{E1F5459C-11CD-4246-BAA2-A0CD8B7930CF}" type="datetime1">
              <a:rPr lang="en-US" smtClean="0">
                <a:solidFill>
                  <a:srgbClr val="58595B"/>
                </a:solidFill>
              </a:rPr>
              <a:pPr/>
              <a:t>9/2/2016</a:t>
            </a:fld>
            <a:endParaRPr dirty="0">
              <a:solidFill>
                <a:srgbClr val="58595B"/>
              </a:solidFill>
            </a:endParaRPr>
          </a:p>
        </p:txBody>
      </p:sp>
      <p:sp>
        <p:nvSpPr>
          <p:cNvPr id="6" name="Footer Placeholder 5"/>
          <p:cNvSpPr>
            <a:spLocks noGrp="1"/>
          </p:cNvSpPr>
          <p:nvPr>
            <p:ph type="ftr" sz="quarter" idx="11"/>
          </p:nvPr>
        </p:nvSpPr>
        <p:spPr/>
        <p:txBody>
          <a:bodyPr/>
          <a:lstStyle/>
          <a:p>
            <a:r>
              <a:rPr lang="en-US" smtClean="0">
                <a:solidFill>
                  <a:srgbClr val="58595B"/>
                </a:solidFill>
              </a:rPr>
              <a:t>Confidential – Oracle Internal/Restricted/Highly Restricted</a:t>
            </a:r>
            <a:endParaRPr dirty="0">
              <a:solidFill>
                <a:srgbClr val="58595B"/>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
        <p:nvSpPr>
          <p:cNvPr id="8" name="Content Placeholder 3"/>
          <p:cNvSpPr>
            <a:spLocks noGrp="1"/>
          </p:cNvSpPr>
          <p:nvPr>
            <p:ph sz="half" idx="13"/>
          </p:nvPr>
        </p:nvSpPr>
        <p:spPr>
          <a:xfrm>
            <a:off x="8184423" y="1524001"/>
            <a:ext cx="3475625" cy="4419600"/>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11" name="Title 10"/>
          <p:cNvSpPr>
            <a:spLocks noGrp="1"/>
          </p:cNvSpPr>
          <p:nvPr>
            <p:ph type="title"/>
          </p:nvPr>
        </p:nvSpPr>
        <p:spPr/>
        <p:txBody>
          <a:bodyPr/>
          <a:lstStyle/>
          <a:p>
            <a:r>
              <a:rPr lang="en-US" smtClean="0"/>
              <a:t>Click to edit Master title style</a:t>
            </a:r>
            <a:endParaRPr dirty="0"/>
          </a:p>
        </p:txBody>
      </p:sp>
    </p:spTree>
    <p:extLst>
      <p:ext uri="{BB962C8B-B14F-4D97-AF65-F5344CB8AC3E}">
        <p14:creationId xmlns:p14="http://schemas.microsoft.com/office/powerpoint/2010/main" val="2539799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p:cSld name="Four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31952" y="1524002"/>
            <a:ext cx="5411608"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Content Placeholder 3"/>
          <p:cNvSpPr>
            <a:spLocks noGrp="1"/>
          </p:cNvSpPr>
          <p:nvPr>
            <p:ph sz="half" idx="2"/>
          </p:nvPr>
        </p:nvSpPr>
        <p:spPr>
          <a:xfrm>
            <a:off x="6248441" y="1524002"/>
            <a:ext cx="5411607"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Date Placeholder 4"/>
          <p:cNvSpPr>
            <a:spLocks noGrp="1"/>
          </p:cNvSpPr>
          <p:nvPr>
            <p:ph type="dt" sz="half" idx="10"/>
          </p:nvPr>
        </p:nvSpPr>
        <p:spPr/>
        <p:txBody>
          <a:bodyPr/>
          <a:lstStyle/>
          <a:p>
            <a:fld id="{DB793641-39FE-9941-B493-4C6CA22258AD}" type="datetime1">
              <a:rPr lang="en-US" smtClean="0">
                <a:solidFill>
                  <a:srgbClr val="58595B"/>
                </a:solidFill>
              </a:rPr>
              <a:pPr/>
              <a:t>9/2/2016</a:t>
            </a:fld>
            <a:endParaRPr dirty="0">
              <a:solidFill>
                <a:srgbClr val="58595B"/>
              </a:solidFill>
            </a:endParaRPr>
          </a:p>
        </p:txBody>
      </p:sp>
      <p:sp>
        <p:nvSpPr>
          <p:cNvPr id="6" name="Footer Placeholder 5"/>
          <p:cNvSpPr>
            <a:spLocks noGrp="1"/>
          </p:cNvSpPr>
          <p:nvPr>
            <p:ph type="ftr" sz="quarter" idx="11"/>
          </p:nvPr>
        </p:nvSpPr>
        <p:spPr/>
        <p:txBody>
          <a:bodyPr/>
          <a:lstStyle/>
          <a:p>
            <a:r>
              <a:rPr lang="en-US" smtClean="0">
                <a:solidFill>
                  <a:srgbClr val="58595B"/>
                </a:solidFill>
              </a:rPr>
              <a:t>Confidential – Oracle Internal/Restricted/Highly Restricted</a:t>
            </a:r>
            <a:endParaRPr dirty="0">
              <a:solidFill>
                <a:srgbClr val="58595B"/>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
        <p:nvSpPr>
          <p:cNvPr id="8" name="Content Placeholder 2"/>
          <p:cNvSpPr>
            <a:spLocks noGrp="1"/>
          </p:cNvSpPr>
          <p:nvPr>
            <p:ph sz="half" idx="13"/>
          </p:nvPr>
        </p:nvSpPr>
        <p:spPr>
          <a:xfrm>
            <a:off x="531952" y="3810002"/>
            <a:ext cx="5411608"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9" name="Content Placeholder 3"/>
          <p:cNvSpPr>
            <a:spLocks noGrp="1"/>
          </p:cNvSpPr>
          <p:nvPr>
            <p:ph sz="half" idx="14"/>
          </p:nvPr>
        </p:nvSpPr>
        <p:spPr>
          <a:xfrm>
            <a:off x="6248441" y="3810002"/>
            <a:ext cx="5411607"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cxnSp>
        <p:nvCxnSpPr>
          <p:cNvPr id="10" name="Straight Connector 9"/>
          <p:cNvCxnSpPr/>
          <p:nvPr/>
        </p:nvCxnSpPr>
        <p:spPr bwMode="ltGray">
          <a:xfrm>
            <a:off x="6096001"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1" name="Title 10"/>
          <p:cNvSpPr>
            <a:spLocks noGrp="1"/>
          </p:cNvSpPr>
          <p:nvPr>
            <p:ph type="title"/>
          </p:nvPr>
        </p:nvSpPr>
        <p:spPr/>
        <p:txBody>
          <a:bodyPr/>
          <a:lstStyle/>
          <a:p>
            <a:r>
              <a:rPr lang="en-US" smtClean="0"/>
              <a:t>Click to edit Master title style</a:t>
            </a:r>
            <a:endParaRPr dirty="0"/>
          </a:p>
        </p:txBody>
      </p:sp>
    </p:spTree>
    <p:extLst>
      <p:ext uri="{BB962C8B-B14F-4D97-AF65-F5344CB8AC3E}">
        <p14:creationId xmlns:p14="http://schemas.microsoft.com/office/powerpoint/2010/main" val="49821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p:cSld name="Quadrant for Infographics">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CE6E0838-3E10-424A-93AC-472DD16011EC}" type="datetime1">
              <a:rPr lang="en-US" smtClean="0">
                <a:solidFill>
                  <a:srgbClr val="58595B"/>
                </a:solidFill>
              </a:rPr>
              <a:pPr/>
              <a:t>9/2/2016</a:t>
            </a:fld>
            <a:endParaRPr dirty="0">
              <a:solidFill>
                <a:srgbClr val="58595B"/>
              </a:solidFill>
            </a:endParaRPr>
          </a:p>
        </p:txBody>
      </p:sp>
      <p:sp>
        <p:nvSpPr>
          <p:cNvPr id="6" name="Footer Placeholder 5"/>
          <p:cNvSpPr>
            <a:spLocks noGrp="1"/>
          </p:cNvSpPr>
          <p:nvPr>
            <p:ph type="ftr" sz="quarter" idx="11"/>
          </p:nvPr>
        </p:nvSpPr>
        <p:spPr/>
        <p:txBody>
          <a:bodyPr/>
          <a:lstStyle/>
          <a:p>
            <a:r>
              <a:rPr lang="en-US" smtClean="0">
                <a:solidFill>
                  <a:srgbClr val="58595B"/>
                </a:solidFill>
              </a:rPr>
              <a:t>Confidential – Oracle Internal/Restricted/Highly Restricted</a:t>
            </a:r>
            <a:endParaRPr dirty="0">
              <a:solidFill>
                <a:srgbClr val="58595B"/>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cxnSp>
        <p:nvCxnSpPr>
          <p:cNvPr id="10" name="Straight Connector 9"/>
          <p:cNvCxnSpPr/>
          <p:nvPr/>
        </p:nvCxnSpPr>
        <p:spPr bwMode="ltGray">
          <a:xfrm>
            <a:off x="6096001"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2" name="Text Placeholder 11"/>
          <p:cNvSpPr>
            <a:spLocks noGrp="1"/>
          </p:cNvSpPr>
          <p:nvPr>
            <p:ph type="body" sz="quarter" idx="15"/>
          </p:nvPr>
        </p:nvSpPr>
        <p:spPr>
          <a:xfrm>
            <a:off x="2437446" y="1524001"/>
            <a:ext cx="3506114"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smtClean="0"/>
              <a:t>Click to edit Master text styles</a:t>
            </a:r>
          </a:p>
        </p:txBody>
      </p:sp>
      <p:cxnSp>
        <p:nvCxnSpPr>
          <p:cNvPr id="13" name="Straight Connector 12"/>
          <p:cNvCxnSpPr/>
          <p:nvPr/>
        </p:nvCxnSpPr>
        <p:spPr bwMode="ltGray">
          <a:xfrm flipH="1">
            <a:off x="531952" y="3733800"/>
            <a:ext cx="11128099" cy="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6" name="Text Placeholder 11"/>
          <p:cNvSpPr>
            <a:spLocks noGrp="1"/>
          </p:cNvSpPr>
          <p:nvPr>
            <p:ph type="body" sz="quarter" idx="16"/>
          </p:nvPr>
        </p:nvSpPr>
        <p:spPr>
          <a:xfrm>
            <a:off x="8153936" y="1524001"/>
            <a:ext cx="3506114"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smtClean="0"/>
              <a:t>Click to edit Master text styles</a:t>
            </a:r>
          </a:p>
        </p:txBody>
      </p:sp>
      <p:sp>
        <p:nvSpPr>
          <p:cNvPr id="17" name="Text Placeholder 11"/>
          <p:cNvSpPr>
            <a:spLocks noGrp="1"/>
          </p:cNvSpPr>
          <p:nvPr>
            <p:ph type="body" sz="quarter" idx="17"/>
          </p:nvPr>
        </p:nvSpPr>
        <p:spPr>
          <a:xfrm>
            <a:off x="2437446" y="3931920"/>
            <a:ext cx="3506114"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smtClean="0"/>
              <a:t>Click to edit Master text styles</a:t>
            </a:r>
          </a:p>
        </p:txBody>
      </p:sp>
      <p:sp>
        <p:nvSpPr>
          <p:cNvPr id="18" name="Text Placeholder 11"/>
          <p:cNvSpPr>
            <a:spLocks noGrp="1"/>
          </p:cNvSpPr>
          <p:nvPr>
            <p:ph type="body" sz="quarter" idx="18"/>
          </p:nvPr>
        </p:nvSpPr>
        <p:spPr>
          <a:xfrm>
            <a:off x="8153936" y="3931920"/>
            <a:ext cx="3506114"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smtClean="0"/>
              <a:t>Click to edit Master text styles</a:t>
            </a:r>
          </a:p>
        </p:txBody>
      </p:sp>
      <p:sp>
        <p:nvSpPr>
          <p:cNvPr id="3" name="Title 2"/>
          <p:cNvSpPr>
            <a:spLocks noGrp="1"/>
          </p:cNvSpPr>
          <p:nvPr>
            <p:ph type="title"/>
          </p:nvPr>
        </p:nvSpPr>
        <p:spPr/>
        <p:txBody>
          <a:bodyPr/>
          <a:lstStyle/>
          <a:p>
            <a:r>
              <a:rPr lang="en-US" smtClean="0"/>
              <a:t>Click to edit Master title style</a:t>
            </a:r>
            <a:endParaRPr dirty="0"/>
          </a:p>
        </p:txBody>
      </p:sp>
    </p:spTree>
    <p:extLst>
      <p:ext uri="{BB962C8B-B14F-4D97-AF65-F5344CB8AC3E}">
        <p14:creationId xmlns:p14="http://schemas.microsoft.com/office/powerpoint/2010/main" val="595046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p:cSld name="Metric">
    <p:spTree>
      <p:nvGrpSpPr>
        <p:cNvPr id="1" name=""/>
        <p:cNvGrpSpPr/>
        <p:nvPr/>
      </p:nvGrpSpPr>
      <p:grpSpPr>
        <a:xfrm>
          <a:off x="0" y="0"/>
          <a:ext cx="0" cy="0"/>
          <a:chOff x="0" y="0"/>
          <a:chExt cx="0" cy="0"/>
        </a:xfrm>
      </p:grpSpPr>
      <p:sp>
        <p:nvSpPr>
          <p:cNvPr id="12" name="Text Placeholder 11"/>
          <p:cNvSpPr>
            <a:spLocks noGrp="1"/>
          </p:cNvSpPr>
          <p:nvPr>
            <p:ph type="body" sz="quarter" idx="15"/>
          </p:nvPr>
        </p:nvSpPr>
        <p:spPr>
          <a:xfrm>
            <a:off x="5257582" y="1524000"/>
            <a:ext cx="5487829" cy="2743200"/>
          </a:xfrm>
        </p:spPr>
        <p:txBody>
          <a:bodyPr anchor="ctr">
            <a:noAutofit/>
          </a:bodyPr>
          <a:lstStyle>
            <a:lvl1pPr marL="0" indent="0">
              <a:spcBef>
                <a:spcPts val="1200"/>
              </a:spcBef>
              <a:buFont typeface="Arial" panose="020B0604020202020204" pitchFamily="34" charset="0"/>
              <a:buNone/>
              <a:defRPr sz="28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CB2A62B-A9A1-BD4B-8067-86DD35117CEE}" type="datetime1">
              <a:rPr lang="en-US" smtClean="0">
                <a:solidFill>
                  <a:srgbClr val="58595B"/>
                </a:solidFill>
              </a:rPr>
              <a:pPr/>
              <a:t>9/2/2016</a:t>
            </a:fld>
            <a:endParaRPr dirty="0">
              <a:solidFill>
                <a:srgbClr val="58595B"/>
              </a:solidFill>
            </a:endParaRPr>
          </a:p>
        </p:txBody>
      </p:sp>
      <p:sp>
        <p:nvSpPr>
          <p:cNvPr id="6" name="Footer Placeholder 5"/>
          <p:cNvSpPr>
            <a:spLocks noGrp="1"/>
          </p:cNvSpPr>
          <p:nvPr>
            <p:ph type="ftr" sz="quarter" idx="11"/>
          </p:nvPr>
        </p:nvSpPr>
        <p:spPr/>
        <p:txBody>
          <a:bodyPr/>
          <a:lstStyle/>
          <a:p>
            <a:r>
              <a:rPr lang="en-US" smtClean="0">
                <a:solidFill>
                  <a:srgbClr val="58595B"/>
                </a:solidFill>
              </a:rPr>
              <a:t>Confidential – Oracle Internal/Restricted/Highly Restricted</a:t>
            </a:r>
            <a:endParaRPr dirty="0">
              <a:solidFill>
                <a:srgbClr val="58595B"/>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
        <p:nvSpPr>
          <p:cNvPr id="2" name="Title 1"/>
          <p:cNvSpPr>
            <a:spLocks noGrp="1"/>
          </p:cNvSpPr>
          <p:nvPr>
            <p:ph type="title" hasCustomPrompt="1"/>
          </p:nvPr>
        </p:nvSpPr>
        <p:spPr>
          <a:xfrm>
            <a:off x="760610" y="1524000"/>
            <a:ext cx="4077762" cy="2743200"/>
          </a:xfrm>
        </p:spPr>
        <p:txBody>
          <a:bodyPr anchor="ctr"/>
          <a:lstStyle>
            <a:lvl1pPr algn="r">
              <a:defRPr sz="16600" b="1">
                <a:solidFill>
                  <a:schemeClr val="accent2"/>
                </a:solidFill>
              </a:defRPr>
            </a:lvl1pPr>
          </a:lstStyle>
          <a:p>
            <a:r>
              <a:rPr lang="en-US" dirty="0" smtClean="0"/>
              <a:t>XX</a:t>
            </a:r>
            <a:endParaRPr lang="en-US" dirty="0"/>
          </a:p>
        </p:txBody>
      </p:sp>
    </p:spTree>
    <p:extLst>
      <p:ext uri="{BB962C8B-B14F-4D97-AF65-F5344CB8AC3E}">
        <p14:creationId xmlns:p14="http://schemas.microsoft.com/office/powerpoint/2010/main" val="2555927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cxnSp>
        <p:nvCxnSpPr>
          <p:cNvPr id="10" name="Straight Connector 9"/>
          <p:cNvCxnSpPr/>
          <p:nvPr/>
        </p:nvCxnSpPr>
        <p:spPr bwMode="ltGray">
          <a:xfrm>
            <a:off x="6096001"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Text Placeholder 2"/>
          <p:cNvSpPr>
            <a:spLocks noGrp="1"/>
          </p:cNvSpPr>
          <p:nvPr>
            <p:ph type="body" idx="1"/>
          </p:nvPr>
        </p:nvSpPr>
        <p:spPr>
          <a:xfrm>
            <a:off x="531951" y="1524000"/>
            <a:ext cx="5414658" cy="762000"/>
          </a:xfrm>
        </p:spPr>
        <p:txBody>
          <a:bodyPr anchor="ctr">
            <a:noAutofit/>
          </a:bodyPr>
          <a:lstStyle>
            <a:lvl1pPr marL="0" indent="0">
              <a:spcBef>
                <a:spcPts val="0"/>
              </a:spcBef>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31951" y="2362200"/>
            <a:ext cx="5414658" cy="35814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Text Placeholder 4"/>
          <p:cNvSpPr>
            <a:spLocks noGrp="1"/>
          </p:cNvSpPr>
          <p:nvPr>
            <p:ph type="body" sz="quarter" idx="3"/>
          </p:nvPr>
        </p:nvSpPr>
        <p:spPr>
          <a:xfrm>
            <a:off x="6245390" y="1524000"/>
            <a:ext cx="5414658" cy="762000"/>
          </a:xfrm>
        </p:spPr>
        <p:txBody>
          <a:bodyPr anchor="ctr">
            <a:noAutofit/>
          </a:bodyPr>
          <a:lstStyle>
            <a:lvl1pPr marL="0" indent="0">
              <a:spcBef>
                <a:spcPts val="0"/>
              </a:spcBef>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245390" y="2362200"/>
            <a:ext cx="5414658" cy="35814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7" name="Date Placeholder 6"/>
          <p:cNvSpPr>
            <a:spLocks noGrp="1"/>
          </p:cNvSpPr>
          <p:nvPr>
            <p:ph type="dt" sz="half" idx="10"/>
          </p:nvPr>
        </p:nvSpPr>
        <p:spPr/>
        <p:txBody>
          <a:bodyPr/>
          <a:lstStyle/>
          <a:p>
            <a:fld id="{3CFFFFBC-830B-BE48-A60F-3A3B7341FF90}" type="datetime1">
              <a:rPr lang="en-US" smtClean="0">
                <a:solidFill>
                  <a:srgbClr val="58595B"/>
                </a:solidFill>
              </a:rPr>
              <a:pPr/>
              <a:t>9/2/2016</a:t>
            </a:fld>
            <a:endParaRPr dirty="0">
              <a:solidFill>
                <a:srgbClr val="58595B"/>
              </a:solidFill>
            </a:endParaRPr>
          </a:p>
        </p:txBody>
      </p:sp>
      <p:sp>
        <p:nvSpPr>
          <p:cNvPr id="8" name="Footer Placeholder 7"/>
          <p:cNvSpPr>
            <a:spLocks noGrp="1"/>
          </p:cNvSpPr>
          <p:nvPr>
            <p:ph type="ftr" sz="quarter" idx="11"/>
          </p:nvPr>
        </p:nvSpPr>
        <p:spPr/>
        <p:txBody>
          <a:bodyPr/>
          <a:lstStyle/>
          <a:p>
            <a:r>
              <a:rPr lang="en-US" smtClean="0">
                <a:solidFill>
                  <a:srgbClr val="58595B"/>
                </a:solidFill>
              </a:rPr>
              <a:t>Confidential – Oracle Internal/Restricted/Highly Restricted</a:t>
            </a:r>
            <a:endParaRPr dirty="0">
              <a:solidFill>
                <a:srgbClr val="58595B"/>
              </a:solidFill>
            </a:endParaRPr>
          </a:p>
        </p:txBody>
      </p:sp>
      <p:sp>
        <p:nvSpPr>
          <p:cNvPr id="9" name="Slide Number Placeholder 8"/>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
        <p:nvSpPr>
          <p:cNvPr id="11" name="Title 10"/>
          <p:cNvSpPr>
            <a:spLocks noGrp="1"/>
          </p:cNvSpPr>
          <p:nvPr>
            <p:ph type="title"/>
          </p:nvPr>
        </p:nvSpPr>
        <p:spPr/>
        <p:txBody>
          <a:bodyPr/>
          <a:lstStyle/>
          <a:p>
            <a:r>
              <a:rPr lang="en-US" smtClean="0"/>
              <a:t>Click to edit Master title style</a:t>
            </a:r>
            <a:endParaRPr dirty="0"/>
          </a:p>
        </p:txBody>
      </p:sp>
    </p:spTree>
    <p:extLst>
      <p:ext uri="{BB962C8B-B14F-4D97-AF65-F5344CB8AC3E}">
        <p14:creationId xmlns:p14="http://schemas.microsoft.com/office/powerpoint/2010/main" val="35182192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Title-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D39A174-1ADF-1E48-B6DD-36515CA54732}" type="datetime1">
              <a:rPr lang="en-US" smtClean="0">
                <a:solidFill>
                  <a:srgbClr val="58595B"/>
                </a:solidFill>
              </a:rPr>
              <a:pPr/>
              <a:t>9/2/2016</a:t>
            </a:fld>
            <a:endParaRPr dirty="0">
              <a:solidFill>
                <a:srgbClr val="58595B"/>
              </a:solidFill>
            </a:endParaRPr>
          </a:p>
        </p:txBody>
      </p:sp>
      <p:sp>
        <p:nvSpPr>
          <p:cNvPr id="4" name="Footer Placeholder 3"/>
          <p:cNvSpPr>
            <a:spLocks noGrp="1"/>
          </p:cNvSpPr>
          <p:nvPr>
            <p:ph type="ftr" sz="quarter" idx="11"/>
          </p:nvPr>
        </p:nvSpPr>
        <p:spPr/>
        <p:txBody>
          <a:bodyPr/>
          <a:lstStyle/>
          <a:p>
            <a:r>
              <a:rPr lang="en-US" smtClean="0">
                <a:solidFill>
                  <a:srgbClr val="58595B"/>
                </a:solidFill>
              </a:rPr>
              <a:t>Confidential – Oracle Internal/Restricted/Highly Restricted</a:t>
            </a:r>
            <a:endParaRPr dirty="0">
              <a:solidFill>
                <a:srgbClr val="58595B"/>
              </a:solidFill>
            </a:endParaRPr>
          </a:p>
        </p:txBody>
      </p:sp>
      <p:sp>
        <p:nvSpPr>
          <p:cNvPr id="5" name="Slide Number Placeholder 4"/>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995175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p:cSld name="Title and Subtitle">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F9DE5E5-CA66-5940-9D1C-9F6D8D7529FE}" type="datetime1">
              <a:rPr lang="en-US" smtClean="0">
                <a:solidFill>
                  <a:srgbClr val="58595B"/>
                </a:solidFill>
              </a:rPr>
              <a:pPr/>
              <a:t>9/2/2016</a:t>
            </a:fld>
            <a:endParaRPr dirty="0">
              <a:solidFill>
                <a:srgbClr val="58595B"/>
              </a:solidFill>
            </a:endParaRPr>
          </a:p>
        </p:txBody>
      </p:sp>
      <p:sp>
        <p:nvSpPr>
          <p:cNvPr id="4" name="Footer Placeholder 3"/>
          <p:cNvSpPr>
            <a:spLocks noGrp="1"/>
          </p:cNvSpPr>
          <p:nvPr>
            <p:ph type="ftr" sz="quarter" idx="11"/>
          </p:nvPr>
        </p:nvSpPr>
        <p:spPr/>
        <p:txBody>
          <a:bodyPr/>
          <a:lstStyle/>
          <a:p>
            <a:r>
              <a:rPr lang="en-US" smtClean="0">
                <a:solidFill>
                  <a:srgbClr val="58595B"/>
                </a:solidFill>
              </a:rPr>
              <a:t>Confidential – Oracle Internal/Restricted/Highly Restricted</a:t>
            </a:r>
            <a:endParaRPr dirty="0">
              <a:solidFill>
                <a:srgbClr val="58595B"/>
              </a:solidFill>
            </a:endParaRPr>
          </a:p>
        </p:txBody>
      </p:sp>
      <p:sp>
        <p:nvSpPr>
          <p:cNvPr id="5" name="Slide Number Placeholder 4"/>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
        <p:nvSpPr>
          <p:cNvPr id="6" name="Text Placeholder 12"/>
          <p:cNvSpPr>
            <a:spLocks noGrp="1"/>
          </p:cNvSpPr>
          <p:nvPr>
            <p:ph type="body" sz="quarter" idx="13" hasCustomPrompt="1"/>
          </p:nvPr>
        </p:nvSpPr>
        <p:spPr>
          <a:xfrm>
            <a:off x="531953" y="1373742"/>
            <a:ext cx="11128096" cy="343299"/>
          </a:xfr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subtitle</a:t>
            </a:r>
          </a:p>
        </p:txBody>
      </p:sp>
      <p:sp>
        <p:nvSpPr>
          <p:cNvPr id="7" name="Title 6"/>
          <p:cNvSpPr>
            <a:spLocks noGrp="1"/>
          </p:cNvSpPr>
          <p:nvPr>
            <p:ph type="title"/>
          </p:nvPr>
        </p:nvSpPr>
        <p:spPr/>
        <p:txBody>
          <a:bodyPr/>
          <a:lstStyle/>
          <a:p>
            <a:r>
              <a:rPr lang="en-US" smtClean="0"/>
              <a:t>Click to edit Master title style</a:t>
            </a:r>
            <a:endParaRPr dirty="0"/>
          </a:p>
        </p:txBody>
      </p:sp>
    </p:spTree>
    <p:extLst>
      <p:ext uri="{BB962C8B-B14F-4D97-AF65-F5344CB8AC3E}">
        <p14:creationId xmlns:p14="http://schemas.microsoft.com/office/powerpoint/2010/main" val="3275745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Quote with Pictur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99646" y="1905000"/>
            <a:ext cx="8458816" cy="2209800"/>
          </a:xfrm>
        </p:spPr>
        <p:txBody>
          <a:bodyPr anchor="t"/>
          <a:lstStyle>
            <a:lvl1pPr marL="228600" indent="-228600" algn="l">
              <a:defRPr sz="4000" b="0"/>
            </a:lvl1pPr>
          </a:lstStyle>
          <a:p>
            <a:r>
              <a:rPr dirty="0"/>
              <a:t>“Click to type customer or partner quote surrounded by quotation marks.”</a:t>
            </a:r>
          </a:p>
        </p:txBody>
      </p:sp>
      <p:sp>
        <p:nvSpPr>
          <p:cNvPr id="4" name="Text Placeholder 3"/>
          <p:cNvSpPr>
            <a:spLocks noGrp="1"/>
          </p:cNvSpPr>
          <p:nvPr>
            <p:ph type="body" sz="half" idx="2" hasCustomPrompt="1"/>
          </p:nvPr>
        </p:nvSpPr>
        <p:spPr>
          <a:xfrm>
            <a:off x="3504524" y="4191000"/>
            <a:ext cx="8153936" cy="762000"/>
          </a:xfrm>
        </p:spPr>
        <p:txBody>
          <a:bodyPr>
            <a:noAutofit/>
          </a:bodyPr>
          <a:lstStyle>
            <a:lvl1pPr marL="292100" indent="-292100">
              <a:spcBef>
                <a:spcPts val="0"/>
              </a:spcBef>
              <a:buClr>
                <a:schemeClr val="tx1"/>
              </a:buClr>
              <a:buFont typeface="Arial" panose="020B0604020202020204" pitchFamily="34" charset="0"/>
              <a:buChar char="–"/>
              <a:defRPr sz="2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dirty="0"/>
              <a:t>Click to add Name, Title, Company</a:t>
            </a:r>
          </a:p>
        </p:txBody>
      </p:sp>
      <p:sp>
        <p:nvSpPr>
          <p:cNvPr id="5" name="Date Placeholder 4"/>
          <p:cNvSpPr>
            <a:spLocks noGrp="1"/>
          </p:cNvSpPr>
          <p:nvPr>
            <p:ph type="dt" sz="half" idx="10"/>
          </p:nvPr>
        </p:nvSpPr>
        <p:spPr/>
        <p:txBody>
          <a:bodyPr/>
          <a:lstStyle/>
          <a:p>
            <a:fld id="{25CFA18C-E322-D848-90AE-048444F05653}" type="datetime1">
              <a:rPr lang="en-US" smtClean="0">
                <a:solidFill>
                  <a:srgbClr val="58595B"/>
                </a:solidFill>
              </a:rPr>
              <a:pPr/>
              <a:t>9/2/2016</a:t>
            </a:fld>
            <a:endParaRPr dirty="0">
              <a:solidFill>
                <a:srgbClr val="58595B"/>
              </a:solidFill>
            </a:endParaRPr>
          </a:p>
        </p:txBody>
      </p:sp>
      <p:sp>
        <p:nvSpPr>
          <p:cNvPr id="6" name="Footer Placeholder 5"/>
          <p:cNvSpPr>
            <a:spLocks noGrp="1"/>
          </p:cNvSpPr>
          <p:nvPr>
            <p:ph type="ftr" sz="quarter" idx="11"/>
          </p:nvPr>
        </p:nvSpPr>
        <p:spPr/>
        <p:txBody>
          <a:bodyPr/>
          <a:lstStyle/>
          <a:p>
            <a:r>
              <a:rPr lang="en-US" smtClean="0">
                <a:solidFill>
                  <a:srgbClr val="58595B"/>
                </a:solidFill>
              </a:rPr>
              <a:t>Confidential – Oracle Internal/Restricted/Highly Restricted</a:t>
            </a:r>
            <a:endParaRPr dirty="0">
              <a:solidFill>
                <a:srgbClr val="58595B"/>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
        <p:nvSpPr>
          <p:cNvPr id="8" name="Picture Placeholder 15"/>
          <p:cNvSpPr>
            <a:spLocks noGrp="1" noChangeAspect="1"/>
          </p:cNvSpPr>
          <p:nvPr>
            <p:ph type="pic" sz="quarter" idx="14" hasCustomPrompt="1"/>
          </p:nvPr>
        </p:nvSpPr>
        <p:spPr>
          <a:xfrm>
            <a:off x="531950" y="1905000"/>
            <a:ext cx="2195132" cy="3072384"/>
          </a:xfrm>
          <a:solidFill>
            <a:schemeClr val="bg2"/>
          </a:solidFill>
        </p:spPr>
        <p:txBody>
          <a:bodyPr tIns="91440">
            <a:noAutofit/>
          </a:bodyPr>
          <a:lstStyle>
            <a:lvl1pPr marL="0" indent="0" algn="ctr">
              <a:spcBef>
                <a:spcPts val="0"/>
              </a:spcBef>
              <a:buNone/>
              <a:defRPr sz="1800" baseline="0">
                <a:solidFill>
                  <a:schemeClr val="tx1"/>
                </a:solidFill>
              </a:defRPr>
            </a:lvl1pPr>
          </a:lstStyle>
          <a:p>
            <a:r>
              <a:rPr dirty="0"/>
              <a:t>Click icon to insert picture</a:t>
            </a:r>
          </a:p>
        </p:txBody>
      </p:sp>
    </p:spTree>
    <p:extLst>
      <p:ext uri="{BB962C8B-B14F-4D97-AF65-F5344CB8AC3E}">
        <p14:creationId xmlns:p14="http://schemas.microsoft.com/office/powerpoint/2010/main" val="3843371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319AFBF-606B-E543-8502-3BFA1F086CBC}" type="datetime1">
              <a:rPr lang="en-US" smtClean="0">
                <a:solidFill>
                  <a:srgbClr val="58595B"/>
                </a:solidFill>
              </a:rPr>
              <a:pPr/>
              <a:t>9/2/2016</a:t>
            </a:fld>
            <a:endParaRPr dirty="0">
              <a:solidFill>
                <a:srgbClr val="58595B"/>
              </a:solidFill>
            </a:endParaRPr>
          </a:p>
        </p:txBody>
      </p:sp>
      <p:sp>
        <p:nvSpPr>
          <p:cNvPr id="3" name="Footer Placeholder 2"/>
          <p:cNvSpPr>
            <a:spLocks noGrp="1"/>
          </p:cNvSpPr>
          <p:nvPr>
            <p:ph type="ftr" sz="quarter" idx="11"/>
          </p:nvPr>
        </p:nvSpPr>
        <p:spPr/>
        <p:txBody>
          <a:bodyPr/>
          <a:lstStyle/>
          <a:p>
            <a:r>
              <a:rPr lang="en-US" smtClean="0">
                <a:solidFill>
                  <a:srgbClr val="58595B"/>
                </a:solidFill>
              </a:rPr>
              <a:t>Confidential – Oracle Internal/Restricted/Highly Restricted</a:t>
            </a:r>
            <a:endParaRPr dirty="0">
              <a:solidFill>
                <a:srgbClr val="58595B"/>
              </a:solidFill>
            </a:endParaRPr>
          </a:p>
        </p:txBody>
      </p:sp>
      <p:sp>
        <p:nvSpPr>
          <p:cNvPr id="4" name="Slide Number Placeholder 3"/>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Tree>
    <p:extLst>
      <p:ext uri="{BB962C8B-B14F-4D97-AF65-F5344CB8AC3E}">
        <p14:creationId xmlns:p14="http://schemas.microsoft.com/office/powerpoint/2010/main" val="8302477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531800" y="1524000"/>
            <a:ext cx="7774575"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Text Placeholder 3"/>
          <p:cNvSpPr>
            <a:spLocks noGrp="1"/>
          </p:cNvSpPr>
          <p:nvPr>
            <p:ph type="body" sz="half" idx="2"/>
          </p:nvPr>
        </p:nvSpPr>
        <p:spPr>
          <a:xfrm>
            <a:off x="8779574" y="1524001"/>
            <a:ext cx="2972574" cy="4419600"/>
          </a:xfrm>
        </p:spPr>
        <p:txBody>
          <a:bodyPr>
            <a:noAutofit/>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20AF893-3E10-FD41-AEC9-8B3D0A4A1856}" type="datetime1">
              <a:rPr lang="en-US" smtClean="0">
                <a:solidFill>
                  <a:srgbClr val="58595B"/>
                </a:solidFill>
              </a:rPr>
              <a:pPr/>
              <a:t>9/2/2016</a:t>
            </a:fld>
            <a:endParaRPr dirty="0">
              <a:solidFill>
                <a:srgbClr val="58595B"/>
              </a:solidFill>
            </a:endParaRPr>
          </a:p>
        </p:txBody>
      </p:sp>
      <p:sp>
        <p:nvSpPr>
          <p:cNvPr id="6" name="Footer Placeholder 5"/>
          <p:cNvSpPr>
            <a:spLocks noGrp="1"/>
          </p:cNvSpPr>
          <p:nvPr>
            <p:ph type="ftr" sz="quarter" idx="11"/>
          </p:nvPr>
        </p:nvSpPr>
        <p:spPr/>
        <p:txBody>
          <a:bodyPr/>
          <a:lstStyle/>
          <a:p>
            <a:r>
              <a:rPr lang="en-US" smtClean="0">
                <a:solidFill>
                  <a:srgbClr val="58595B"/>
                </a:solidFill>
              </a:rPr>
              <a:t>Confidential – Oracle Internal/Restricted/Highly Restricted</a:t>
            </a:r>
            <a:endParaRPr dirty="0">
              <a:solidFill>
                <a:srgbClr val="58595B"/>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
        <p:nvSpPr>
          <p:cNvPr id="8" name="Title 7"/>
          <p:cNvSpPr>
            <a:spLocks noGrp="1"/>
          </p:cNvSpPr>
          <p:nvPr>
            <p:ph type="title"/>
          </p:nvPr>
        </p:nvSpPr>
        <p:spPr/>
        <p:txBody>
          <a:bodyPr/>
          <a:lstStyle/>
          <a:p>
            <a:r>
              <a:rPr lang="en-US" smtClean="0"/>
              <a:t>Click to edit Master title style</a:t>
            </a:r>
            <a:endParaRPr dirty="0"/>
          </a:p>
        </p:txBody>
      </p:sp>
    </p:spTree>
    <p:extLst>
      <p:ext uri="{BB962C8B-B14F-4D97-AF65-F5344CB8AC3E}">
        <p14:creationId xmlns:p14="http://schemas.microsoft.com/office/powerpoint/2010/main" val="2464337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bwMode="gray">
          <a:xfrm>
            <a:off x="531952" y="1524000"/>
            <a:ext cx="6097587" cy="4416725"/>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dirty="0"/>
          </a:p>
        </p:txBody>
      </p:sp>
      <p:sp>
        <p:nvSpPr>
          <p:cNvPr id="4" name="Text Placeholder 3"/>
          <p:cNvSpPr>
            <a:spLocks noGrp="1"/>
          </p:cNvSpPr>
          <p:nvPr>
            <p:ph type="body" sz="half" idx="2"/>
          </p:nvPr>
        </p:nvSpPr>
        <p:spPr>
          <a:xfrm>
            <a:off x="7010638" y="1524000"/>
            <a:ext cx="4649412" cy="4419600"/>
          </a:xfrm>
        </p:spPr>
        <p:txBody>
          <a:bodyPr>
            <a:noAutofit/>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F325C25-20DE-A84C-A42C-F77161DB4A96}" type="datetime1">
              <a:rPr lang="en-US" smtClean="0">
                <a:solidFill>
                  <a:srgbClr val="58595B"/>
                </a:solidFill>
              </a:rPr>
              <a:pPr/>
              <a:t>9/2/2016</a:t>
            </a:fld>
            <a:endParaRPr dirty="0">
              <a:solidFill>
                <a:srgbClr val="58595B"/>
              </a:solidFill>
            </a:endParaRPr>
          </a:p>
        </p:txBody>
      </p:sp>
      <p:sp>
        <p:nvSpPr>
          <p:cNvPr id="6" name="Footer Placeholder 5"/>
          <p:cNvSpPr>
            <a:spLocks noGrp="1"/>
          </p:cNvSpPr>
          <p:nvPr>
            <p:ph type="ftr" sz="quarter" idx="11"/>
          </p:nvPr>
        </p:nvSpPr>
        <p:spPr/>
        <p:txBody>
          <a:bodyPr/>
          <a:lstStyle/>
          <a:p>
            <a:r>
              <a:rPr lang="en-US" smtClean="0">
                <a:solidFill>
                  <a:srgbClr val="58595B"/>
                </a:solidFill>
              </a:rPr>
              <a:t>Confidential – Oracle Internal/Restricted/Highly Restricted</a:t>
            </a:r>
            <a:endParaRPr dirty="0">
              <a:solidFill>
                <a:srgbClr val="58595B"/>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
        <p:nvSpPr>
          <p:cNvPr id="8" name="Title 7"/>
          <p:cNvSpPr>
            <a:spLocks noGrp="1"/>
          </p:cNvSpPr>
          <p:nvPr>
            <p:ph type="title"/>
          </p:nvPr>
        </p:nvSpPr>
        <p:spPr/>
        <p:txBody>
          <a:bodyPr/>
          <a:lstStyle/>
          <a:p>
            <a:r>
              <a:rPr lang="en-US" smtClean="0"/>
              <a:t>Click to edit Master title style</a:t>
            </a:r>
            <a:endParaRPr dirty="0"/>
          </a:p>
        </p:txBody>
      </p:sp>
    </p:spTree>
    <p:extLst>
      <p:ext uri="{BB962C8B-B14F-4D97-AF65-F5344CB8AC3E}">
        <p14:creationId xmlns:p14="http://schemas.microsoft.com/office/powerpoint/2010/main" val="383123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p:cSld name="Two Pictures with Captions">
    <p:spTree>
      <p:nvGrpSpPr>
        <p:cNvPr id="1" name=""/>
        <p:cNvGrpSpPr/>
        <p:nvPr/>
      </p:nvGrpSpPr>
      <p:grpSpPr>
        <a:xfrm>
          <a:off x="0" y="0"/>
          <a:ext cx="0" cy="0"/>
          <a:chOff x="0" y="0"/>
          <a:chExt cx="0" cy="0"/>
        </a:xfrm>
      </p:grpSpPr>
      <p:cxnSp>
        <p:nvCxnSpPr>
          <p:cNvPr id="8" name="Straight Connector 7"/>
          <p:cNvCxnSpPr/>
          <p:nvPr/>
        </p:nvCxnSpPr>
        <p:spPr bwMode="ltGray">
          <a:xfrm>
            <a:off x="6096001"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Picture Placeholder 2"/>
          <p:cNvSpPr>
            <a:spLocks noGrp="1"/>
          </p:cNvSpPr>
          <p:nvPr>
            <p:ph type="pic" idx="1"/>
          </p:nvPr>
        </p:nvSpPr>
        <p:spPr bwMode="gray">
          <a:xfrm>
            <a:off x="531952" y="1524000"/>
            <a:ext cx="5414658" cy="347472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dirty="0"/>
          </a:p>
        </p:txBody>
      </p:sp>
      <p:sp>
        <p:nvSpPr>
          <p:cNvPr id="4" name="Text Placeholder 3"/>
          <p:cNvSpPr>
            <a:spLocks noGrp="1"/>
          </p:cNvSpPr>
          <p:nvPr>
            <p:ph type="body" sz="half" idx="2"/>
          </p:nvPr>
        </p:nvSpPr>
        <p:spPr>
          <a:xfrm>
            <a:off x="531951" y="5105400"/>
            <a:ext cx="5411609" cy="838200"/>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95EB4F4-FDFD-ED43-860C-BD557FEEC804}" type="datetime1">
              <a:rPr lang="en-US" smtClean="0">
                <a:solidFill>
                  <a:srgbClr val="58595B"/>
                </a:solidFill>
              </a:rPr>
              <a:pPr/>
              <a:t>9/2/2016</a:t>
            </a:fld>
            <a:endParaRPr dirty="0">
              <a:solidFill>
                <a:srgbClr val="58595B"/>
              </a:solidFill>
            </a:endParaRPr>
          </a:p>
        </p:txBody>
      </p:sp>
      <p:sp>
        <p:nvSpPr>
          <p:cNvPr id="6" name="Footer Placeholder 5"/>
          <p:cNvSpPr>
            <a:spLocks noGrp="1"/>
          </p:cNvSpPr>
          <p:nvPr>
            <p:ph type="ftr" sz="quarter" idx="11"/>
          </p:nvPr>
        </p:nvSpPr>
        <p:spPr/>
        <p:txBody>
          <a:bodyPr/>
          <a:lstStyle/>
          <a:p>
            <a:r>
              <a:rPr lang="en-US" smtClean="0">
                <a:solidFill>
                  <a:srgbClr val="58595B"/>
                </a:solidFill>
              </a:rPr>
              <a:t>Confidential – Oracle Internal/Restricted/Highly Restricted</a:t>
            </a:r>
            <a:endParaRPr dirty="0">
              <a:solidFill>
                <a:srgbClr val="58595B"/>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
        <p:nvSpPr>
          <p:cNvPr id="9" name="Picture Placeholder 2"/>
          <p:cNvSpPr>
            <a:spLocks noGrp="1"/>
          </p:cNvSpPr>
          <p:nvPr>
            <p:ph type="pic" idx="13"/>
          </p:nvPr>
        </p:nvSpPr>
        <p:spPr bwMode="gray">
          <a:xfrm>
            <a:off x="6248439" y="1524000"/>
            <a:ext cx="5414658" cy="347472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dirty="0"/>
          </a:p>
        </p:txBody>
      </p:sp>
      <p:sp>
        <p:nvSpPr>
          <p:cNvPr id="10" name="Text Placeholder 3"/>
          <p:cNvSpPr>
            <a:spLocks noGrp="1"/>
          </p:cNvSpPr>
          <p:nvPr>
            <p:ph type="body" sz="half" idx="14"/>
          </p:nvPr>
        </p:nvSpPr>
        <p:spPr>
          <a:xfrm>
            <a:off x="6248438" y="5105400"/>
            <a:ext cx="5411609" cy="838200"/>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1" name="Title 10"/>
          <p:cNvSpPr>
            <a:spLocks noGrp="1"/>
          </p:cNvSpPr>
          <p:nvPr>
            <p:ph type="title"/>
          </p:nvPr>
        </p:nvSpPr>
        <p:spPr/>
        <p:txBody>
          <a:bodyPr/>
          <a:lstStyle/>
          <a:p>
            <a:r>
              <a:rPr lang="en-US" smtClean="0"/>
              <a:t>Click to edit Master title style</a:t>
            </a:r>
            <a:endParaRPr dirty="0"/>
          </a:p>
        </p:txBody>
      </p:sp>
    </p:spTree>
    <p:extLst>
      <p:ext uri="{BB962C8B-B14F-4D97-AF65-F5344CB8AC3E}">
        <p14:creationId xmlns:p14="http://schemas.microsoft.com/office/powerpoint/2010/main" val="13730457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p:cSld name="Three Pictures with Captions">
    <p:spTree>
      <p:nvGrpSpPr>
        <p:cNvPr id="1" name=""/>
        <p:cNvGrpSpPr/>
        <p:nvPr/>
      </p:nvGrpSpPr>
      <p:grpSpPr>
        <a:xfrm>
          <a:off x="0" y="0"/>
          <a:ext cx="0" cy="0"/>
          <a:chOff x="0" y="0"/>
          <a:chExt cx="0" cy="0"/>
        </a:xfrm>
      </p:grpSpPr>
      <p:cxnSp>
        <p:nvCxnSpPr>
          <p:cNvPr id="11" name="Straight Connector 10"/>
          <p:cNvCxnSpPr/>
          <p:nvPr/>
        </p:nvCxnSpPr>
        <p:spPr bwMode="ltGray">
          <a:xfrm>
            <a:off x="419050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ltGray">
          <a:xfrm>
            <a:off x="8001496"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Picture Placeholder 2"/>
          <p:cNvSpPr>
            <a:spLocks noGrp="1"/>
          </p:cNvSpPr>
          <p:nvPr>
            <p:ph type="pic" idx="1"/>
          </p:nvPr>
        </p:nvSpPr>
        <p:spPr bwMode="gray">
          <a:xfrm>
            <a:off x="531952" y="1524000"/>
            <a:ext cx="3475625" cy="304800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dirty="0"/>
          </a:p>
        </p:txBody>
      </p:sp>
      <p:sp>
        <p:nvSpPr>
          <p:cNvPr id="4" name="Text Placeholder 3"/>
          <p:cNvSpPr>
            <a:spLocks noGrp="1"/>
          </p:cNvSpPr>
          <p:nvPr>
            <p:ph type="body" sz="half" idx="2"/>
          </p:nvPr>
        </p:nvSpPr>
        <p:spPr>
          <a:xfrm>
            <a:off x="531951" y="4701396"/>
            <a:ext cx="3475625" cy="1242204"/>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440CA68-5E1D-2648-A796-3AC679BBE128}" type="datetime1">
              <a:rPr lang="en-US" smtClean="0">
                <a:solidFill>
                  <a:srgbClr val="58595B"/>
                </a:solidFill>
              </a:rPr>
              <a:pPr/>
              <a:t>9/2/2016</a:t>
            </a:fld>
            <a:endParaRPr dirty="0">
              <a:solidFill>
                <a:srgbClr val="58595B"/>
              </a:solidFill>
            </a:endParaRPr>
          </a:p>
        </p:txBody>
      </p:sp>
      <p:sp>
        <p:nvSpPr>
          <p:cNvPr id="6" name="Footer Placeholder 5"/>
          <p:cNvSpPr>
            <a:spLocks noGrp="1"/>
          </p:cNvSpPr>
          <p:nvPr>
            <p:ph type="ftr" sz="quarter" idx="11"/>
          </p:nvPr>
        </p:nvSpPr>
        <p:spPr/>
        <p:txBody>
          <a:bodyPr/>
          <a:lstStyle/>
          <a:p>
            <a:r>
              <a:rPr lang="en-US" smtClean="0">
                <a:solidFill>
                  <a:srgbClr val="58595B"/>
                </a:solidFill>
              </a:rPr>
              <a:t>Confidential – Oracle Internal/Restricted/Highly Restricted</a:t>
            </a:r>
            <a:endParaRPr dirty="0">
              <a:solidFill>
                <a:srgbClr val="58595B"/>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
        <p:nvSpPr>
          <p:cNvPr id="9" name="Picture Placeholder 2"/>
          <p:cNvSpPr>
            <a:spLocks noGrp="1"/>
          </p:cNvSpPr>
          <p:nvPr>
            <p:ph type="pic" idx="13"/>
          </p:nvPr>
        </p:nvSpPr>
        <p:spPr bwMode="gray">
          <a:xfrm>
            <a:off x="4358187" y="1524000"/>
            <a:ext cx="3475625" cy="304800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dirty="0"/>
          </a:p>
        </p:txBody>
      </p:sp>
      <p:sp>
        <p:nvSpPr>
          <p:cNvPr id="10" name="Text Placeholder 3"/>
          <p:cNvSpPr>
            <a:spLocks noGrp="1"/>
          </p:cNvSpPr>
          <p:nvPr>
            <p:ph type="body" sz="half" idx="14"/>
          </p:nvPr>
        </p:nvSpPr>
        <p:spPr>
          <a:xfrm>
            <a:off x="4358187" y="4701396"/>
            <a:ext cx="3475625" cy="1242204"/>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3" name="Picture Placeholder 2"/>
          <p:cNvSpPr>
            <a:spLocks noGrp="1"/>
          </p:cNvSpPr>
          <p:nvPr>
            <p:ph type="pic" idx="15"/>
          </p:nvPr>
        </p:nvSpPr>
        <p:spPr bwMode="gray">
          <a:xfrm>
            <a:off x="8184423" y="1524000"/>
            <a:ext cx="3475625" cy="304800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dirty="0"/>
          </a:p>
        </p:txBody>
      </p:sp>
      <p:sp>
        <p:nvSpPr>
          <p:cNvPr id="14" name="Text Placeholder 3"/>
          <p:cNvSpPr>
            <a:spLocks noGrp="1"/>
          </p:cNvSpPr>
          <p:nvPr>
            <p:ph type="body" sz="half" idx="16"/>
          </p:nvPr>
        </p:nvSpPr>
        <p:spPr>
          <a:xfrm>
            <a:off x="8184423" y="4701396"/>
            <a:ext cx="3475625" cy="1242204"/>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8" name="Title 7"/>
          <p:cNvSpPr>
            <a:spLocks noGrp="1"/>
          </p:cNvSpPr>
          <p:nvPr>
            <p:ph type="title"/>
          </p:nvPr>
        </p:nvSpPr>
        <p:spPr/>
        <p:txBody>
          <a:bodyPr/>
          <a:lstStyle/>
          <a:p>
            <a:r>
              <a:rPr lang="en-US" smtClean="0"/>
              <a:t>Click to edit Master title style</a:t>
            </a:r>
            <a:endParaRPr dirty="0"/>
          </a:p>
        </p:txBody>
      </p:sp>
    </p:spTree>
    <p:extLst>
      <p:ext uri="{BB962C8B-B14F-4D97-AF65-F5344CB8AC3E}">
        <p14:creationId xmlns:p14="http://schemas.microsoft.com/office/powerpoint/2010/main" val="10993953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p:cSld name="iOS Smartphone and Tablet: Horizontal">
    <p:spTree>
      <p:nvGrpSpPr>
        <p:cNvPr id="1" name=""/>
        <p:cNvGrpSpPr/>
        <p:nvPr/>
      </p:nvGrpSpPr>
      <p:grpSpPr>
        <a:xfrm>
          <a:off x="0" y="0"/>
          <a:ext cx="0" cy="0"/>
          <a:chOff x="0" y="0"/>
          <a:chExt cx="0" cy="0"/>
        </a:xfrm>
      </p:grpSpPr>
      <p:pic>
        <p:nvPicPr>
          <p:cNvPr id="2" name="Picture 1" descr="Photos, screen captures, graphics can be inserted in a white mobile phone and tablet" title="iOS Smartphone and Tablet: Horizontal Layout"/>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17737" y="1522827"/>
            <a:ext cx="6497058" cy="4567423"/>
          </a:xfrm>
          <a:prstGeom prst="rect">
            <a:avLst/>
          </a:prstGeom>
        </p:spPr>
      </p:pic>
      <p:pic>
        <p:nvPicPr>
          <p:cNvPr id="15" name="Picture 14"/>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1770955" y="1827862"/>
            <a:ext cx="1841355" cy="3887139"/>
          </a:xfrm>
          <a:prstGeom prst="rect">
            <a:avLst/>
          </a:prstGeom>
        </p:spPr>
      </p:pic>
      <p:sp>
        <p:nvSpPr>
          <p:cNvPr id="3" name="Picture Placeholder 2"/>
          <p:cNvSpPr>
            <a:spLocks noGrp="1"/>
          </p:cNvSpPr>
          <p:nvPr>
            <p:ph type="pic" idx="1"/>
          </p:nvPr>
        </p:nvSpPr>
        <p:spPr bwMode="gray">
          <a:xfrm>
            <a:off x="1889614" y="2364583"/>
            <a:ext cx="1618910" cy="2833684"/>
          </a:xfrm>
          <a:solidFill>
            <a:schemeClr val="tx2">
              <a:lumMod val="20000"/>
              <a:lumOff val="80000"/>
            </a:schemeClr>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dirty="0"/>
          </a:p>
        </p:txBody>
      </p:sp>
      <p:sp>
        <p:nvSpPr>
          <p:cNvPr id="5" name="Date Placeholder 4"/>
          <p:cNvSpPr>
            <a:spLocks noGrp="1"/>
          </p:cNvSpPr>
          <p:nvPr>
            <p:ph type="dt" sz="half" idx="10"/>
          </p:nvPr>
        </p:nvSpPr>
        <p:spPr/>
        <p:txBody>
          <a:bodyPr/>
          <a:lstStyle/>
          <a:p>
            <a:fld id="{DA38B655-5B37-774F-952B-2EF42A453626}" type="datetime1">
              <a:rPr lang="en-US" smtClean="0">
                <a:solidFill>
                  <a:srgbClr val="58595B"/>
                </a:solidFill>
              </a:rPr>
              <a:pPr/>
              <a:t>9/2/2016</a:t>
            </a:fld>
            <a:endParaRPr dirty="0">
              <a:solidFill>
                <a:srgbClr val="58595B"/>
              </a:solidFill>
            </a:endParaRPr>
          </a:p>
        </p:txBody>
      </p:sp>
      <p:sp>
        <p:nvSpPr>
          <p:cNvPr id="6" name="Footer Placeholder 5"/>
          <p:cNvSpPr>
            <a:spLocks noGrp="1"/>
          </p:cNvSpPr>
          <p:nvPr>
            <p:ph type="ftr" sz="quarter" idx="11"/>
          </p:nvPr>
        </p:nvSpPr>
        <p:spPr/>
        <p:txBody>
          <a:bodyPr/>
          <a:lstStyle/>
          <a:p>
            <a:r>
              <a:rPr lang="en-US" smtClean="0">
                <a:solidFill>
                  <a:srgbClr val="58595B"/>
                </a:solidFill>
              </a:rPr>
              <a:t>Confidential – Oracle Internal/Restricted/Highly Restricted</a:t>
            </a:r>
            <a:endParaRPr dirty="0">
              <a:solidFill>
                <a:srgbClr val="58595B"/>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
        <p:nvSpPr>
          <p:cNvPr id="9" name="Picture Placeholder 2"/>
          <p:cNvSpPr>
            <a:spLocks noGrp="1"/>
          </p:cNvSpPr>
          <p:nvPr>
            <p:ph type="pic" idx="13"/>
          </p:nvPr>
        </p:nvSpPr>
        <p:spPr bwMode="gray">
          <a:xfrm>
            <a:off x="4533492" y="1850231"/>
            <a:ext cx="5248055" cy="3969544"/>
          </a:xfrm>
          <a:solidFill>
            <a:schemeClr val="tx2">
              <a:lumMod val="20000"/>
              <a:lumOff val="80000"/>
            </a:schemeClr>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dirty="0"/>
          </a:p>
        </p:txBody>
      </p:sp>
      <p:sp>
        <p:nvSpPr>
          <p:cNvPr id="4" name="Title 3"/>
          <p:cNvSpPr>
            <a:spLocks noGrp="1"/>
          </p:cNvSpPr>
          <p:nvPr>
            <p:ph type="title"/>
          </p:nvPr>
        </p:nvSpPr>
        <p:spPr/>
        <p:txBody>
          <a:bodyPr/>
          <a:lstStyle/>
          <a:p>
            <a:r>
              <a:rPr lang="en-US" smtClean="0"/>
              <a:t>Click to edit Master title style</a:t>
            </a:r>
            <a:endParaRPr dirty="0"/>
          </a:p>
        </p:txBody>
      </p:sp>
    </p:spTree>
    <p:extLst>
      <p:ext uri="{BB962C8B-B14F-4D97-AF65-F5344CB8AC3E}">
        <p14:creationId xmlns:p14="http://schemas.microsoft.com/office/powerpoint/2010/main" val="23741654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p:cSld name="iOS Smartphone and Tablet: Vertical">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cstate="print">
            <a:extLst>
              <a:ext uri="{28A0092B-C50C-407E-A947-70E740481C1C}">
                <a14:useLocalDpi xmlns:a14="http://schemas.microsoft.com/office/drawing/2010/main" val="0"/>
              </a:ext>
            </a:extLst>
          </a:blip>
          <a:srcRect r="7518"/>
          <a:stretch/>
        </p:blipFill>
        <p:spPr>
          <a:xfrm rot="5400000">
            <a:off x="5750657" y="1112973"/>
            <a:ext cx="6007047" cy="4568613"/>
          </a:xfrm>
          <a:prstGeom prst="rect">
            <a:avLst/>
          </a:prstGeom>
        </p:spPr>
      </p:pic>
      <p:sp>
        <p:nvSpPr>
          <p:cNvPr id="2" name="Title 1"/>
          <p:cNvSpPr>
            <a:spLocks noGrp="1"/>
          </p:cNvSpPr>
          <p:nvPr>
            <p:ph type="title"/>
          </p:nvPr>
        </p:nvSpPr>
        <p:spPr>
          <a:xfrm>
            <a:off x="531950" y="406400"/>
            <a:ext cx="5945148" cy="889000"/>
          </a:xfrm>
        </p:spPr>
        <p:txBody>
          <a:bodyPr anchor="b"/>
          <a:lstStyle>
            <a:lvl1pPr algn="l">
              <a:defRPr sz="3600" b="0"/>
            </a:lvl1pPr>
          </a:lstStyle>
          <a:p>
            <a:r>
              <a:rPr lang="en-US" smtClean="0"/>
              <a:t>Click to edit Master title style</a:t>
            </a:r>
            <a:endParaRPr dirty="0"/>
          </a:p>
        </p:txBody>
      </p:sp>
      <p:sp>
        <p:nvSpPr>
          <p:cNvPr id="5" name="Date Placeholder 4"/>
          <p:cNvSpPr>
            <a:spLocks noGrp="1"/>
          </p:cNvSpPr>
          <p:nvPr>
            <p:ph type="dt" sz="half" idx="10"/>
          </p:nvPr>
        </p:nvSpPr>
        <p:spPr/>
        <p:txBody>
          <a:bodyPr/>
          <a:lstStyle/>
          <a:p>
            <a:fld id="{E63E8679-970F-0E44-9FB8-4B88F38302EF}" type="datetime1">
              <a:rPr lang="en-US" smtClean="0">
                <a:solidFill>
                  <a:srgbClr val="58595B"/>
                </a:solidFill>
              </a:rPr>
              <a:pPr/>
              <a:t>9/2/2016</a:t>
            </a:fld>
            <a:endParaRPr dirty="0">
              <a:solidFill>
                <a:srgbClr val="58595B"/>
              </a:solidFill>
            </a:endParaRPr>
          </a:p>
        </p:txBody>
      </p:sp>
      <p:sp>
        <p:nvSpPr>
          <p:cNvPr id="6" name="Footer Placeholder 5"/>
          <p:cNvSpPr>
            <a:spLocks noGrp="1"/>
          </p:cNvSpPr>
          <p:nvPr>
            <p:ph type="ftr" sz="quarter" idx="11"/>
          </p:nvPr>
        </p:nvSpPr>
        <p:spPr/>
        <p:txBody>
          <a:bodyPr/>
          <a:lstStyle/>
          <a:p>
            <a:r>
              <a:rPr lang="en-US" smtClean="0">
                <a:solidFill>
                  <a:srgbClr val="58595B"/>
                </a:solidFill>
              </a:rPr>
              <a:t>Confidential – Oracle Internal/Restricted/Highly Restricted</a:t>
            </a:r>
            <a:endParaRPr dirty="0">
              <a:solidFill>
                <a:srgbClr val="58595B"/>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
        <p:nvSpPr>
          <p:cNvPr id="9" name="Picture Placeholder 2"/>
          <p:cNvSpPr>
            <a:spLocks noGrp="1"/>
          </p:cNvSpPr>
          <p:nvPr>
            <p:ph type="pic" idx="13"/>
          </p:nvPr>
        </p:nvSpPr>
        <p:spPr bwMode="gray">
          <a:xfrm>
            <a:off x="6749431" y="1013144"/>
            <a:ext cx="3963169" cy="5252348"/>
          </a:xfrm>
          <a:solidFill>
            <a:schemeClr val="tx2">
              <a:lumMod val="20000"/>
              <a:lumOff val="80000"/>
            </a:schemeClr>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dirty="0"/>
          </a:p>
        </p:txBody>
      </p:sp>
      <p:pic>
        <p:nvPicPr>
          <p:cNvPr id="13" name="Picture 12" descr="Photos, screen captures, graphics can be inserted in a white mobile phone and tablet" title="iOS Smartphone and Tablet: Vertical Layout"/>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3961844" y="1905001"/>
            <a:ext cx="1841355" cy="3887139"/>
          </a:xfrm>
          <a:prstGeom prst="rect">
            <a:avLst/>
          </a:prstGeom>
        </p:spPr>
      </p:pic>
      <p:sp>
        <p:nvSpPr>
          <p:cNvPr id="14" name="Picture Placeholder 2"/>
          <p:cNvSpPr>
            <a:spLocks noGrp="1"/>
          </p:cNvSpPr>
          <p:nvPr>
            <p:ph type="pic" idx="1"/>
          </p:nvPr>
        </p:nvSpPr>
        <p:spPr bwMode="gray">
          <a:xfrm>
            <a:off x="4080505" y="2448864"/>
            <a:ext cx="1618910" cy="2834640"/>
          </a:xfrm>
          <a:solidFill>
            <a:schemeClr val="tx2">
              <a:lumMod val="20000"/>
              <a:lumOff val="80000"/>
            </a:schemeClr>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dirty="0"/>
          </a:p>
        </p:txBody>
      </p:sp>
    </p:spTree>
    <p:extLst>
      <p:ext uri="{BB962C8B-B14F-4D97-AF65-F5344CB8AC3E}">
        <p14:creationId xmlns:p14="http://schemas.microsoft.com/office/powerpoint/2010/main" val="1182127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Android Smartphone and Tablet: Horizontal">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87193" y="2011146"/>
            <a:ext cx="1820130" cy="3522853"/>
          </a:xfrm>
          <a:prstGeom prst="rect">
            <a:avLst/>
          </a:prstGeom>
        </p:spPr>
      </p:pic>
      <p:pic>
        <p:nvPicPr>
          <p:cNvPr id="11" name="Picture 10" descr="Photos, screen captures, graphics can be inserted in a white mobile phone and tablet" title="Android Smartphone and Tablet: Horizontal Layout"/>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243095" y="1585323"/>
            <a:ext cx="5830818" cy="4107283"/>
          </a:xfrm>
          <a:prstGeom prst="rect">
            <a:avLst/>
          </a:prstGeom>
        </p:spPr>
      </p:pic>
      <p:sp>
        <p:nvSpPr>
          <p:cNvPr id="3" name="Picture Placeholder 2"/>
          <p:cNvSpPr>
            <a:spLocks noGrp="1"/>
          </p:cNvSpPr>
          <p:nvPr>
            <p:ph type="pic" idx="1"/>
          </p:nvPr>
        </p:nvSpPr>
        <p:spPr bwMode="gray">
          <a:xfrm>
            <a:off x="1910668" y="2364583"/>
            <a:ext cx="1573178" cy="2833684"/>
          </a:xfrm>
          <a:solidFill>
            <a:schemeClr val="tx2">
              <a:lumMod val="20000"/>
              <a:lumOff val="80000"/>
            </a:schemeClr>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dirty="0"/>
          </a:p>
        </p:txBody>
      </p:sp>
      <p:sp>
        <p:nvSpPr>
          <p:cNvPr id="5" name="Date Placeholder 4"/>
          <p:cNvSpPr>
            <a:spLocks noGrp="1"/>
          </p:cNvSpPr>
          <p:nvPr>
            <p:ph type="dt" sz="half" idx="10"/>
          </p:nvPr>
        </p:nvSpPr>
        <p:spPr/>
        <p:txBody>
          <a:bodyPr/>
          <a:lstStyle/>
          <a:p>
            <a:fld id="{8B482C15-144D-5047-A5F1-7D99D84BBFB0}" type="datetime1">
              <a:rPr lang="en-US" smtClean="0">
                <a:solidFill>
                  <a:srgbClr val="58595B"/>
                </a:solidFill>
              </a:rPr>
              <a:pPr/>
              <a:t>9/2/2016</a:t>
            </a:fld>
            <a:endParaRPr dirty="0">
              <a:solidFill>
                <a:srgbClr val="58595B"/>
              </a:solidFill>
            </a:endParaRPr>
          </a:p>
        </p:txBody>
      </p:sp>
      <p:sp>
        <p:nvSpPr>
          <p:cNvPr id="6" name="Footer Placeholder 5"/>
          <p:cNvSpPr>
            <a:spLocks noGrp="1"/>
          </p:cNvSpPr>
          <p:nvPr>
            <p:ph type="ftr" sz="quarter" idx="11"/>
          </p:nvPr>
        </p:nvSpPr>
        <p:spPr/>
        <p:txBody>
          <a:bodyPr/>
          <a:lstStyle/>
          <a:p>
            <a:r>
              <a:rPr lang="en-US" smtClean="0">
                <a:solidFill>
                  <a:srgbClr val="58595B"/>
                </a:solidFill>
              </a:rPr>
              <a:t>Confidential – Oracle Internal/Restricted/Highly Restricted</a:t>
            </a:r>
            <a:endParaRPr dirty="0">
              <a:solidFill>
                <a:srgbClr val="58595B"/>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
        <p:nvSpPr>
          <p:cNvPr id="9" name="Picture Placeholder 2"/>
          <p:cNvSpPr>
            <a:spLocks noGrp="1"/>
          </p:cNvSpPr>
          <p:nvPr>
            <p:ph type="pic" idx="13"/>
          </p:nvPr>
        </p:nvSpPr>
        <p:spPr bwMode="gray">
          <a:xfrm>
            <a:off x="4533493" y="1975104"/>
            <a:ext cx="5250023" cy="3328416"/>
          </a:xfrm>
          <a:solidFill>
            <a:schemeClr val="tx2">
              <a:lumMod val="20000"/>
              <a:lumOff val="80000"/>
            </a:schemeClr>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dirty="0"/>
          </a:p>
        </p:txBody>
      </p:sp>
      <p:sp>
        <p:nvSpPr>
          <p:cNvPr id="4" name="Title 3"/>
          <p:cNvSpPr>
            <a:spLocks noGrp="1"/>
          </p:cNvSpPr>
          <p:nvPr>
            <p:ph type="title"/>
          </p:nvPr>
        </p:nvSpPr>
        <p:spPr/>
        <p:txBody>
          <a:bodyPr/>
          <a:lstStyle/>
          <a:p>
            <a:r>
              <a:rPr lang="en-US" smtClean="0"/>
              <a:t>Click to edit Master title style</a:t>
            </a:r>
            <a:endParaRPr dirty="0"/>
          </a:p>
        </p:txBody>
      </p:sp>
    </p:spTree>
    <p:extLst>
      <p:ext uri="{BB962C8B-B14F-4D97-AF65-F5344CB8AC3E}">
        <p14:creationId xmlns:p14="http://schemas.microsoft.com/office/powerpoint/2010/main" val="2161801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Android Smartphone and Tablet: Vertical">
    <p:spTree>
      <p:nvGrpSpPr>
        <p:cNvPr id="1" name=""/>
        <p:cNvGrpSpPr/>
        <p:nvPr/>
      </p:nvGrpSpPr>
      <p:grpSpPr>
        <a:xfrm>
          <a:off x="0" y="0"/>
          <a:ext cx="0" cy="0"/>
          <a:chOff x="0" y="0"/>
          <a:chExt cx="0" cy="0"/>
        </a:xfrm>
      </p:grpSpPr>
      <p:pic>
        <p:nvPicPr>
          <p:cNvPr id="21" name="Picture 20"/>
          <p:cNvPicPr>
            <a:picLocks noChangeAspect="1"/>
          </p:cNvPicPr>
          <p:nvPr userDrawn="1"/>
        </p:nvPicPr>
        <p:blipFill rotWithShape="1">
          <a:blip r:embed="rId2">
            <a:extLst>
              <a:ext uri="{28A0092B-C50C-407E-A947-70E740481C1C}">
                <a14:useLocalDpi xmlns:a14="http://schemas.microsoft.com/office/drawing/2010/main" val="0"/>
              </a:ext>
            </a:extLst>
          </a:blip>
          <a:srcRect r="2901"/>
          <a:stretch/>
        </p:blipFill>
        <p:spPr>
          <a:xfrm rot="5400000">
            <a:off x="5894000" y="1502132"/>
            <a:ext cx="5674025" cy="4118397"/>
          </a:xfrm>
          <a:prstGeom prst="rect">
            <a:avLst/>
          </a:prstGeom>
        </p:spPr>
      </p:pic>
      <p:sp>
        <p:nvSpPr>
          <p:cNvPr id="2" name="Title 1"/>
          <p:cNvSpPr>
            <a:spLocks noGrp="1"/>
          </p:cNvSpPr>
          <p:nvPr>
            <p:ph type="title"/>
          </p:nvPr>
        </p:nvSpPr>
        <p:spPr>
          <a:xfrm>
            <a:off x="531950" y="406400"/>
            <a:ext cx="5945148" cy="889000"/>
          </a:xfrm>
        </p:spPr>
        <p:txBody>
          <a:bodyPr anchor="b"/>
          <a:lstStyle>
            <a:lvl1pPr algn="l">
              <a:defRPr sz="3600" b="0"/>
            </a:lvl1pPr>
          </a:lstStyle>
          <a:p>
            <a:r>
              <a:rPr lang="en-US" smtClean="0"/>
              <a:t>Click to edit Master title style</a:t>
            </a:r>
            <a:endParaRPr dirty="0"/>
          </a:p>
        </p:txBody>
      </p:sp>
      <p:sp>
        <p:nvSpPr>
          <p:cNvPr id="5" name="Date Placeholder 4"/>
          <p:cNvSpPr>
            <a:spLocks noGrp="1"/>
          </p:cNvSpPr>
          <p:nvPr>
            <p:ph type="dt" sz="half" idx="10"/>
          </p:nvPr>
        </p:nvSpPr>
        <p:spPr/>
        <p:txBody>
          <a:bodyPr/>
          <a:lstStyle/>
          <a:p>
            <a:fld id="{F8E68280-77B5-7046-8002-0C2A6FF60231}" type="datetime1">
              <a:rPr lang="en-US" smtClean="0">
                <a:solidFill>
                  <a:srgbClr val="58595B"/>
                </a:solidFill>
              </a:rPr>
              <a:pPr/>
              <a:t>9/2/2016</a:t>
            </a:fld>
            <a:endParaRPr dirty="0">
              <a:solidFill>
                <a:srgbClr val="58595B"/>
              </a:solidFill>
            </a:endParaRPr>
          </a:p>
        </p:txBody>
      </p:sp>
      <p:sp>
        <p:nvSpPr>
          <p:cNvPr id="6" name="Footer Placeholder 5"/>
          <p:cNvSpPr>
            <a:spLocks noGrp="1"/>
          </p:cNvSpPr>
          <p:nvPr>
            <p:ph type="ftr" sz="quarter" idx="11"/>
          </p:nvPr>
        </p:nvSpPr>
        <p:spPr/>
        <p:txBody>
          <a:bodyPr/>
          <a:lstStyle/>
          <a:p>
            <a:r>
              <a:rPr lang="en-US" smtClean="0">
                <a:solidFill>
                  <a:srgbClr val="58595B"/>
                </a:solidFill>
              </a:rPr>
              <a:t>Confidential – Oracle Internal/Restricted/Highly Restricted</a:t>
            </a:r>
            <a:endParaRPr dirty="0">
              <a:solidFill>
                <a:srgbClr val="58595B"/>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
        <p:nvSpPr>
          <p:cNvPr id="9" name="Picture Placeholder 2"/>
          <p:cNvSpPr>
            <a:spLocks noGrp="1"/>
          </p:cNvSpPr>
          <p:nvPr>
            <p:ph type="pic" idx="13"/>
          </p:nvPr>
        </p:nvSpPr>
        <p:spPr bwMode="gray">
          <a:xfrm>
            <a:off x="7063543" y="1013144"/>
            <a:ext cx="3314430" cy="5252348"/>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dirty="0"/>
          </a:p>
        </p:txBody>
      </p:sp>
      <p:pic>
        <p:nvPicPr>
          <p:cNvPr id="19" name="Picture 18" descr="Photos, screen captures, graphics can be inserted in a white mobile phone and tablet" title="Android Smartphone and Tablet: Vertical Layout"/>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970990" y="2096383"/>
            <a:ext cx="1820130" cy="3522853"/>
          </a:xfrm>
          <a:prstGeom prst="rect">
            <a:avLst/>
          </a:prstGeom>
        </p:spPr>
      </p:pic>
      <p:sp>
        <p:nvSpPr>
          <p:cNvPr id="20" name="Picture Placeholder 2"/>
          <p:cNvSpPr>
            <a:spLocks noGrp="1"/>
          </p:cNvSpPr>
          <p:nvPr>
            <p:ph type="pic" idx="1"/>
          </p:nvPr>
        </p:nvSpPr>
        <p:spPr bwMode="gray">
          <a:xfrm>
            <a:off x="4094465" y="2449820"/>
            <a:ext cx="1573178" cy="2833684"/>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dirty="0"/>
          </a:p>
        </p:txBody>
      </p:sp>
    </p:spTree>
    <p:extLst>
      <p:ext uri="{BB962C8B-B14F-4D97-AF65-F5344CB8AC3E}">
        <p14:creationId xmlns:p14="http://schemas.microsoft.com/office/powerpoint/2010/main" val="4175031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19.xml><?xml version="1.0" encoding="utf-8"?>
<p:sldLayout xmlns:a="http://schemas.openxmlformats.org/drawingml/2006/main" xmlns:r="http://schemas.openxmlformats.org/officeDocument/2006/relationships" xmlns:p="http://schemas.openxmlformats.org/presentationml/2006/main" showMasterSp="0" preserve="1">
  <p:cSld name="Metric with 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descr="A large metric, brief statement, and 4-color photo can be included here" title="Large metric with 4-color photo"/>
          <p:cNvSpPr/>
          <p:nvPr/>
        </p:nvSpPr>
        <p:spPr bwMode="hidden">
          <a:xfrm>
            <a:off x="1" y="0"/>
            <a:ext cx="12192000" cy="6858000"/>
          </a:xfrm>
          <a:prstGeom prst="rect">
            <a:avLst/>
          </a:prstGeom>
          <a:gradFill>
            <a:gsLst>
              <a:gs pos="34000">
                <a:srgbClr val="46575E">
                  <a:alpha val="50000"/>
                </a:srgbClr>
              </a:gs>
              <a:gs pos="52000">
                <a:srgbClr val="46575E">
                  <a:alpha val="40000"/>
                </a:srgbClr>
              </a:gs>
              <a:gs pos="100000">
                <a:srgbClr val="46575E">
                  <a:alpha val="4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dirty="0">
              <a:solidFill>
                <a:srgbClr val="FFFFFF"/>
              </a:solidFill>
            </a:endParaRPr>
          </a:p>
        </p:txBody>
      </p:sp>
      <p:grpSp>
        <p:nvGrpSpPr>
          <p:cNvPr id="15" name="Group 14"/>
          <p:cNvGrpSpPr/>
          <p:nvPr userDrawn="1"/>
        </p:nvGrpSpPr>
        <p:grpSpPr>
          <a:xfrm>
            <a:off x="0" y="0"/>
            <a:ext cx="12192573" cy="6858000"/>
            <a:chOff x="0" y="0"/>
            <a:chExt cx="12189398" cy="6858000"/>
          </a:xfrm>
          <a:solidFill>
            <a:srgbClr val="D8E1E6"/>
          </a:solidFill>
        </p:grpSpPr>
        <p:sp>
          <p:nvSpPr>
            <p:cNvPr id="17" name="Rectangle 16"/>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800" dirty="0">
                <a:solidFill>
                  <a:srgbClr val="FFFFFF"/>
                </a:solidFill>
              </a:endParaRPr>
            </a:p>
          </p:txBody>
        </p:sp>
        <p:sp>
          <p:nvSpPr>
            <p:cNvPr id="18" name="Rectangle 17"/>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800" dirty="0">
                <a:solidFill>
                  <a:srgbClr val="FFFFFF"/>
                </a:solidFill>
              </a:endParaRPr>
            </a:p>
          </p:txBody>
        </p:sp>
        <p:sp>
          <p:nvSpPr>
            <p:cNvPr id="20" name="Rectangle 19"/>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800" dirty="0">
                <a:solidFill>
                  <a:srgbClr val="FFFFFF"/>
                </a:solidFill>
              </a:endParaRPr>
            </a:p>
          </p:txBody>
        </p:sp>
        <p:sp>
          <p:nvSpPr>
            <p:cNvPr id="21" name="Rectangle 20"/>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800" dirty="0">
                <a:solidFill>
                  <a:srgbClr val="FFFFFF"/>
                </a:solidFill>
              </a:endParaRPr>
            </a:p>
          </p:txBody>
        </p:sp>
      </p:grpSp>
      <p:pic>
        <p:nvPicPr>
          <p:cNvPr id="23" name="Picture 22" descr="Oracle logo in white on red staging background" title="Oracle red badge logo"/>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30490" y="6263640"/>
            <a:ext cx="1625561" cy="594360"/>
          </a:xfrm>
          <a:prstGeom prst="rect">
            <a:avLst/>
          </a:prstGeom>
        </p:spPr>
      </p:pic>
      <p:sp>
        <p:nvSpPr>
          <p:cNvPr id="5" name="Date Placeholder 4"/>
          <p:cNvSpPr>
            <a:spLocks noGrp="1"/>
          </p:cNvSpPr>
          <p:nvPr>
            <p:ph type="dt" sz="half" idx="10"/>
          </p:nvPr>
        </p:nvSpPr>
        <p:spPr/>
        <p:txBody>
          <a:bodyPr/>
          <a:lstStyle>
            <a:lvl1pPr>
              <a:defRPr>
                <a:solidFill>
                  <a:srgbClr val="5F5F5F"/>
                </a:solidFill>
              </a:defRPr>
            </a:lvl1pPr>
          </a:lstStyle>
          <a:p>
            <a:fld id="{D061FBC3-B3BC-0343-8C44-083187317F83}" type="datetime1">
              <a:rPr lang="en-US" smtClean="0"/>
              <a:pPr/>
              <a:t>9/2/2016</a:t>
            </a:fld>
            <a:endParaRPr lang="en-US" dirty="0"/>
          </a:p>
        </p:txBody>
      </p:sp>
      <p:sp>
        <p:nvSpPr>
          <p:cNvPr id="6" name="Footer Placeholder 5"/>
          <p:cNvSpPr>
            <a:spLocks noGrp="1"/>
          </p:cNvSpPr>
          <p:nvPr>
            <p:ph type="ftr" sz="quarter" idx="11"/>
          </p:nvPr>
        </p:nvSpPr>
        <p:spPr/>
        <p:txBody>
          <a:bodyPr/>
          <a:lstStyle>
            <a:lvl1pPr>
              <a:defRPr>
                <a:solidFill>
                  <a:srgbClr val="5F5F5F"/>
                </a:solidFill>
              </a:defRPr>
            </a:lvl1pPr>
          </a:lstStyle>
          <a:p>
            <a:r>
              <a:rPr lang="en-US" smtClean="0"/>
              <a:t>Confidential – Oracle Internal/Restricted/Highly Restricted</a:t>
            </a:r>
            <a:endParaRPr lang="en-US" dirty="0"/>
          </a:p>
        </p:txBody>
      </p:sp>
      <p:sp>
        <p:nvSpPr>
          <p:cNvPr id="7" name="Slide Number Placeholder 6"/>
          <p:cNvSpPr>
            <a:spLocks noGrp="1"/>
          </p:cNvSpPr>
          <p:nvPr>
            <p:ph type="sldNum" sz="quarter" idx="12"/>
          </p:nvPr>
        </p:nvSpPr>
        <p:spPr/>
        <p:txBody>
          <a:bodyPr/>
          <a:lstStyle>
            <a:lvl1pPr>
              <a:defRPr>
                <a:solidFill>
                  <a:srgbClr val="5F5F5F"/>
                </a:solidFill>
              </a:defRPr>
            </a:lvl1pPr>
          </a:lstStyle>
          <a:p>
            <a:fld id="{C51EAA63-D034-42AE-91FA-B13B9518C7BE}" type="slidenum">
              <a:rPr lang="en-US" smtClean="0"/>
              <a:pPr/>
              <a:t>‹#›</a:t>
            </a:fld>
            <a:endParaRPr lang="en-US" dirty="0"/>
          </a:p>
        </p:txBody>
      </p:sp>
      <p:sp>
        <p:nvSpPr>
          <p:cNvPr id="22" name="Text Placeholder 12"/>
          <p:cNvSpPr>
            <a:spLocks noGrp="1"/>
          </p:cNvSpPr>
          <p:nvPr>
            <p:ph type="body" sz="quarter" idx="13" hasCustomPrompt="1"/>
          </p:nvPr>
        </p:nvSpPr>
        <p:spPr>
          <a:xfrm>
            <a:off x="760610" y="2666999"/>
            <a:ext cx="5030510" cy="1960881"/>
          </a:xfrm>
        </p:spPr>
        <p:txBody>
          <a:bodyPr>
            <a:noAutofit/>
          </a:bodyPr>
          <a:lstStyle>
            <a:lvl1pPr marL="1588" indent="0">
              <a:spcBef>
                <a:spcPts val="0"/>
              </a:spcBef>
              <a:buFontTx/>
              <a:buNone/>
              <a:defRPr sz="28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text</a:t>
            </a:r>
          </a:p>
        </p:txBody>
      </p:sp>
      <p:sp>
        <p:nvSpPr>
          <p:cNvPr id="3" name="Title 2"/>
          <p:cNvSpPr>
            <a:spLocks noGrp="1"/>
          </p:cNvSpPr>
          <p:nvPr>
            <p:ph type="title" hasCustomPrompt="1"/>
          </p:nvPr>
        </p:nvSpPr>
        <p:spPr>
          <a:xfrm>
            <a:off x="760610" y="609600"/>
            <a:ext cx="5030510" cy="2044700"/>
          </a:xfrm>
        </p:spPr>
        <p:txBody>
          <a:bodyPr/>
          <a:lstStyle>
            <a:lvl1pPr>
              <a:defRPr sz="13800" b="1"/>
            </a:lvl1pPr>
          </a:lstStyle>
          <a:p>
            <a:r>
              <a:rPr lang="en-US" dirty="0" smtClean="0"/>
              <a:t>XX</a:t>
            </a:r>
            <a:endParaRPr lang="en-US" dirty="0"/>
          </a:p>
        </p:txBody>
      </p:sp>
      <p:sp>
        <p:nvSpPr>
          <p:cNvPr id="19" name="TextBox 18"/>
          <p:cNvSpPr txBox="1"/>
          <p:nvPr userDrawn="1"/>
        </p:nvSpPr>
        <p:spPr>
          <a:xfrm>
            <a:off x="5378072" y="6556248"/>
            <a:ext cx="3201234" cy="182880"/>
          </a:xfrm>
          <a:prstGeom prst="rect">
            <a:avLst/>
          </a:prstGeom>
          <a:noFill/>
        </p:spPr>
        <p:txBody>
          <a:bodyPr vert="horz" wrap="none" lIns="0" tIns="0" rIns="0" bIns="0" rtlCol="0" anchor="ctr" anchorCtr="0">
            <a:noAutofit/>
          </a:bodyPr>
          <a:lstStyle/>
          <a:p>
            <a:pPr algn="r"/>
            <a:r>
              <a:rPr sz="850" dirty="0">
                <a:solidFill>
                  <a:srgbClr val="5F5F5F"/>
                </a:solidFill>
              </a:rPr>
              <a:t>Copyright © </a:t>
            </a:r>
            <a:r>
              <a:rPr lang="en-US" sz="850" dirty="0">
                <a:solidFill>
                  <a:srgbClr val="5F5F5F"/>
                </a:solidFill>
              </a:rPr>
              <a:t>2016,</a:t>
            </a:r>
            <a:r>
              <a:rPr sz="850" dirty="0">
                <a:solidFill>
                  <a:srgbClr val="5F5F5F"/>
                </a:solidFill>
              </a:rPr>
              <a:t> </a:t>
            </a:r>
            <a:r>
              <a:rPr sz="850" dirty="0">
                <a:solidFill>
                  <a:srgbClr val="5F5F5F"/>
                </a:solidFill>
              </a:rPr>
              <a:t>Oracle and/or its affiliates. All rights reserved.  </a:t>
            </a:r>
            <a:r>
              <a:rPr sz="850" dirty="0">
                <a:solidFill>
                  <a:srgbClr val="5F5F5F"/>
                </a:solidFill>
              </a:rPr>
              <a:t>|</a:t>
            </a:r>
            <a:endParaRPr sz="850" dirty="0">
              <a:solidFill>
                <a:srgbClr val="5F5F5F"/>
              </a:solidFill>
            </a:endParaRPr>
          </a:p>
        </p:txBody>
      </p:sp>
    </p:spTree>
    <p:extLst>
      <p:ext uri="{BB962C8B-B14F-4D97-AF65-F5344CB8AC3E}">
        <p14:creationId xmlns:p14="http://schemas.microsoft.com/office/powerpoint/2010/main" val="7148517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cxnSp>
        <p:nvCxnSpPr>
          <p:cNvPr id="9" name="Straight Connector 8"/>
          <p:cNvCxnSpPr/>
          <p:nvPr/>
        </p:nvCxnSpPr>
        <p:spPr bwMode="ltGray">
          <a:xfrm>
            <a:off x="6096001"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sz="half" idx="1"/>
          </p:nvPr>
        </p:nvSpPr>
        <p:spPr>
          <a:xfrm>
            <a:off x="531952" y="1524001"/>
            <a:ext cx="5411608"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Content Placeholder 3"/>
          <p:cNvSpPr>
            <a:spLocks noGrp="1"/>
          </p:cNvSpPr>
          <p:nvPr>
            <p:ph sz="half" idx="2"/>
          </p:nvPr>
        </p:nvSpPr>
        <p:spPr>
          <a:xfrm>
            <a:off x="6248441" y="1524001"/>
            <a:ext cx="5411607"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Date Placeholder 4"/>
          <p:cNvSpPr>
            <a:spLocks noGrp="1"/>
          </p:cNvSpPr>
          <p:nvPr>
            <p:ph type="dt" sz="half" idx="10"/>
          </p:nvPr>
        </p:nvSpPr>
        <p:spPr/>
        <p:txBody>
          <a:bodyPr/>
          <a:lstStyle/>
          <a:p>
            <a:fld id="{DD23F527-3A46-1444-AC47-E74332FAE46E}" type="datetime1">
              <a:rPr lang="en-US" smtClean="0">
                <a:solidFill>
                  <a:srgbClr val="58595B"/>
                </a:solidFill>
              </a:rPr>
              <a:pPr/>
              <a:t>9/2/2016</a:t>
            </a:fld>
            <a:endParaRPr dirty="0">
              <a:solidFill>
                <a:srgbClr val="58595B"/>
              </a:solidFill>
            </a:endParaRPr>
          </a:p>
        </p:txBody>
      </p:sp>
      <p:sp>
        <p:nvSpPr>
          <p:cNvPr id="6" name="Footer Placeholder 5"/>
          <p:cNvSpPr>
            <a:spLocks noGrp="1"/>
          </p:cNvSpPr>
          <p:nvPr>
            <p:ph type="ftr" sz="quarter" idx="11"/>
          </p:nvPr>
        </p:nvSpPr>
        <p:spPr/>
        <p:txBody>
          <a:bodyPr/>
          <a:lstStyle/>
          <a:p>
            <a:r>
              <a:rPr lang="en-US" smtClean="0">
                <a:solidFill>
                  <a:srgbClr val="58595B"/>
                </a:solidFill>
              </a:rPr>
              <a:t>Confidential – Oracle Internal/Restricted/Highly Restricted</a:t>
            </a:r>
            <a:endParaRPr dirty="0">
              <a:solidFill>
                <a:srgbClr val="58595B"/>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
        <p:nvSpPr>
          <p:cNvPr id="8" name="Title 7"/>
          <p:cNvSpPr>
            <a:spLocks noGrp="1"/>
          </p:cNvSpPr>
          <p:nvPr>
            <p:ph type="title"/>
          </p:nvPr>
        </p:nvSpPr>
        <p:spPr/>
        <p:txBody>
          <a:bodyPr/>
          <a:lstStyle/>
          <a:p>
            <a:r>
              <a:rPr lang="en-US" smtClean="0"/>
              <a:t>Click to edit Master title style</a:t>
            </a:r>
            <a:endParaRPr dirty="0"/>
          </a:p>
        </p:txBody>
      </p:sp>
    </p:spTree>
    <p:extLst>
      <p:ext uri="{BB962C8B-B14F-4D97-AF65-F5344CB8AC3E}">
        <p14:creationId xmlns:p14="http://schemas.microsoft.com/office/powerpoint/2010/main" val="4076999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20.xml><?xml version="1.0" encoding="utf-8"?>
<p:sldLayout xmlns:a="http://schemas.openxmlformats.org/drawingml/2006/main" xmlns:r="http://schemas.openxmlformats.org/officeDocument/2006/relationships" xmlns:p="http://schemas.openxmlformats.org/presentationml/2006/main" type="blank" preserve="1">
  <p:cSld name="Safe Harbor Front">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E7E3EDE-07F9-F543-A57F-B068A6C6C2E7}" type="datetime1">
              <a:rPr lang="en-US" smtClean="0">
                <a:solidFill>
                  <a:srgbClr val="58595B"/>
                </a:solidFill>
              </a:rPr>
              <a:pPr/>
              <a:t>9/2/2016</a:t>
            </a:fld>
            <a:endParaRPr dirty="0">
              <a:solidFill>
                <a:srgbClr val="58595B"/>
              </a:solidFill>
            </a:endParaRPr>
          </a:p>
        </p:txBody>
      </p:sp>
      <p:sp>
        <p:nvSpPr>
          <p:cNvPr id="3" name="Footer Placeholder 2"/>
          <p:cNvSpPr>
            <a:spLocks noGrp="1"/>
          </p:cNvSpPr>
          <p:nvPr>
            <p:ph type="ftr" sz="quarter" idx="11"/>
          </p:nvPr>
        </p:nvSpPr>
        <p:spPr/>
        <p:txBody>
          <a:bodyPr/>
          <a:lstStyle/>
          <a:p>
            <a:r>
              <a:rPr lang="en-US" smtClean="0">
                <a:solidFill>
                  <a:srgbClr val="58595B"/>
                </a:solidFill>
              </a:rPr>
              <a:t>Confidential – Oracle Internal/Restricted/Highly Restricted</a:t>
            </a:r>
            <a:endParaRPr dirty="0">
              <a:solidFill>
                <a:srgbClr val="58595B"/>
              </a:solidFill>
            </a:endParaRPr>
          </a:p>
        </p:txBody>
      </p:sp>
      <p:sp>
        <p:nvSpPr>
          <p:cNvPr id="4" name="Slide Number Placeholder 3"/>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
        <p:nvSpPr>
          <p:cNvPr id="5" name="TextBox 4"/>
          <p:cNvSpPr txBox="1"/>
          <p:nvPr/>
        </p:nvSpPr>
        <p:spPr>
          <a:xfrm>
            <a:off x="531950" y="1371600"/>
            <a:ext cx="11128098" cy="889000"/>
          </a:xfrm>
          <a:prstGeom prst="rect">
            <a:avLst/>
          </a:prstGeom>
          <a:noFill/>
        </p:spPr>
        <p:txBody>
          <a:bodyPr wrap="none" lIns="0" tIns="0" rIns="0" bIns="0" rtlCol="0" anchor="b">
            <a:noAutofit/>
          </a:bodyPr>
          <a:lstStyle/>
          <a:p>
            <a:pPr>
              <a:lnSpc>
                <a:spcPct val="90000"/>
              </a:lnSpc>
            </a:pPr>
            <a:r>
              <a:rPr sz="3200" dirty="0">
                <a:solidFill>
                  <a:srgbClr val="58595B"/>
                </a:solidFill>
              </a:rPr>
              <a:t>Safe Harbor Statement</a:t>
            </a:r>
          </a:p>
        </p:txBody>
      </p:sp>
      <p:sp>
        <p:nvSpPr>
          <p:cNvPr id="6" name="TextBox 5"/>
          <p:cNvSpPr txBox="1"/>
          <p:nvPr/>
        </p:nvSpPr>
        <p:spPr>
          <a:xfrm>
            <a:off x="531950" y="2514600"/>
            <a:ext cx="11128098" cy="2286000"/>
          </a:xfrm>
          <a:prstGeom prst="rect">
            <a:avLst/>
          </a:prstGeom>
          <a:noFill/>
        </p:spPr>
        <p:txBody>
          <a:bodyPr wrap="square" lIns="0" tIns="0" rIns="0" bIns="0" rtlCol="0" anchor="t">
            <a:noAutofit/>
          </a:bodyPr>
          <a:lstStyle/>
          <a:p>
            <a:pPr>
              <a:lnSpc>
                <a:spcPct val="90000"/>
              </a:lnSpc>
            </a:pPr>
            <a:r>
              <a:rPr sz="2400" dirty="0">
                <a:solidFill>
                  <a:srgbClr val="58595B"/>
                </a:solidFill>
              </a:rPr>
              <a:t>The following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and timing of any features or functionality described for Oracle’s products remains at the sole discretion of Oracle.</a:t>
            </a:r>
          </a:p>
        </p:txBody>
      </p:sp>
    </p:spTree>
    <p:extLst>
      <p:ext uri="{BB962C8B-B14F-4D97-AF65-F5344CB8AC3E}">
        <p14:creationId xmlns:p14="http://schemas.microsoft.com/office/powerpoint/2010/main" val="3840079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21.xml><?xml version="1.0" encoding="utf-8"?>
<p:sldLayout xmlns:a="http://schemas.openxmlformats.org/drawingml/2006/main" xmlns:r="http://schemas.openxmlformats.org/officeDocument/2006/relationships" xmlns:p="http://schemas.openxmlformats.org/presentationml/2006/main" type="blank" preserve="1">
  <p:cSld name="Safe Harbor Bac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BAF0846-A068-BC48-8252-2B37F39F59F8}" type="datetime1">
              <a:rPr lang="en-US" smtClean="0">
                <a:solidFill>
                  <a:srgbClr val="58595B"/>
                </a:solidFill>
              </a:rPr>
              <a:pPr/>
              <a:t>9/2/2016</a:t>
            </a:fld>
            <a:endParaRPr dirty="0">
              <a:solidFill>
                <a:srgbClr val="58595B"/>
              </a:solidFill>
            </a:endParaRPr>
          </a:p>
        </p:txBody>
      </p:sp>
      <p:sp>
        <p:nvSpPr>
          <p:cNvPr id="3" name="Footer Placeholder 2"/>
          <p:cNvSpPr>
            <a:spLocks noGrp="1"/>
          </p:cNvSpPr>
          <p:nvPr>
            <p:ph type="ftr" sz="quarter" idx="11"/>
          </p:nvPr>
        </p:nvSpPr>
        <p:spPr/>
        <p:txBody>
          <a:bodyPr/>
          <a:lstStyle/>
          <a:p>
            <a:r>
              <a:rPr lang="en-US" smtClean="0">
                <a:solidFill>
                  <a:srgbClr val="58595B"/>
                </a:solidFill>
              </a:rPr>
              <a:t>Confidential – Oracle Internal/Restricted/Highly Restricted</a:t>
            </a:r>
            <a:endParaRPr dirty="0">
              <a:solidFill>
                <a:srgbClr val="58595B"/>
              </a:solidFill>
            </a:endParaRPr>
          </a:p>
        </p:txBody>
      </p:sp>
      <p:sp>
        <p:nvSpPr>
          <p:cNvPr id="4" name="Slide Number Placeholder 3"/>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
        <p:nvSpPr>
          <p:cNvPr id="5" name="TextBox 4"/>
          <p:cNvSpPr txBox="1"/>
          <p:nvPr/>
        </p:nvSpPr>
        <p:spPr>
          <a:xfrm>
            <a:off x="531950" y="1371600"/>
            <a:ext cx="11128098" cy="889000"/>
          </a:xfrm>
          <a:prstGeom prst="rect">
            <a:avLst/>
          </a:prstGeom>
          <a:noFill/>
        </p:spPr>
        <p:txBody>
          <a:bodyPr wrap="none" lIns="0" tIns="0" rIns="0" bIns="0" rtlCol="0" anchor="b">
            <a:noAutofit/>
          </a:bodyPr>
          <a:lstStyle/>
          <a:p>
            <a:pPr>
              <a:lnSpc>
                <a:spcPct val="90000"/>
              </a:lnSpc>
            </a:pPr>
            <a:r>
              <a:rPr sz="3200" dirty="0">
                <a:solidFill>
                  <a:srgbClr val="58595B"/>
                </a:solidFill>
              </a:rPr>
              <a:t>Safe Harbor Statement</a:t>
            </a:r>
          </a:p>
        </p:txBody>
      </p:sp>
      <p:sp>
        <p:nvSpPr>
          <p:cNvPr id="6" name="TextBox 5"/>
          <p:cNvSpPr txBox="1"/>
          <p:nvPr/>
        </p:nvSpPr>
        <p:spPr>
          <a:xfrm>
            <a:off x="531950" y="2514600"/>
            <a:ext cx="11128098" cy="2286000"/>
          </a:xfrm>
          <a:prstGeom prst="rect">
            <a:avLst/>
          </a:prstGeom>
          <a:noFill/>
        </p:spPr>
        <p:txBody>
          <a:bodyPr wrap="square" lIns="0" tIns="0" rIns="0" bIns="0" rtlCol="0" anchor="t">
            <a:noAutofit/>
          </a:bodyPr>
          <a:lstStyle/>
          <a:p>
            <a:pPr>
              <a:lnSpc>
                <a:spcPct val="90000"/>
              </a:lnSpc>
            </a:pPr>
            <a:r>
              <a:rPr sz="2400" dirty="0">
                <a:solidFill>
                  <a:srgbClr val="58595B"/>
                </a:solidFill>
              </a:rPr>
              <a:t>The preceding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and timing of any features or functionality described for Oracle’s products remains at the sole discretion of Oracle.</a:t>
            </a:r>
          </a:p>
        </p:txBody>
      </p:sp>
    </p:spTree>
    <p:extLst>
      <p:ext uri="{BB962C8B-B14F-4D97-AF65-F5344CB8AC3E}">
        <p14:creationId xmlns:p14="http://schemas.microsoft.com/office/powerpoint/2010/main" val="12598280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22.xml><?xml version="1.0" encoding="utf-8"?>
<p:sldLayout xmlns:a="http://schemas.openxmlformats.org/drawingml/2006/main" xmlns:r="http://schemas.openxmlformats.org/officeDocument/2006/relationships" xmlns:p="http://schemas.openxmlformats.org/presentationml/2006/main" type="blank" preserve="1">
  <p:cSld name="Positioning Statement">
    <p:spTree>
      <p:nvGrpSpPr>
        <p:cNvPr id="1" name=""/>
        <p:cNvGrpSpPr/>
        <p:nvPr/>
      </p:nvGrpSpPr>
      <p:grpSpPr>
        <a:xfrm>
          <a:off x="0" y="0"/>
          <a:ext cx="0" cy="0"/>
          <a:chOff x="0" y="0"/>
          <a:chExt cx="0" cy="0"/>
        </a:xfrm>
      </p:grpSpPr>
      <p:pic>
        <p:nvPicPr>
          <p:cNvPr id="51" name="Picture 50" descr="&quot;Integrated Cloud Applications &amp; Platform Services&quot; tagline in red and black" title="Oracle corporate Tagline in colo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0494" y="1722239"/>
            <a:ext cx="7751010" cy="2950267"/>
          </a:xfrm>
          <a:prstGeom prst="rect">
            <a:avLst/>
          </a:prstGeom>
        </p:spPr>
      </p:pic>
      <p:sp>
        <p:nvSpPr>
          <p:cNvPr id="2" name="Date Placeholder 1"/>
          <p:cNvSpPr>
            <a:spLocks noGrp="1"/>
          </p:cNvSpPr>
          <p:nvPr>
            <p:ph type="dt" sz="half" idx="10"/>
          </p:nvPr>
        </p:nvSpPr>
        <p:spPr/>
        <p:txBody>
          <a:bodyPr/>
          <a:lstStyle/>
          <a:p>
            <a:fld id="{68BD323E-1AA8-9945-A9F0-CB54A017EE50}" type="datetime1">
              <a:rPr lang="en-US" smtClean="0">
                <a:solidFill>
                  <a:srgbClr val="58595B"/>
                </a:solidFill>
              </a:rPr>
              <a:pPr/>
              <a:t>9/2/2016</a:t>
            </a:fld>
            <a:endParaRPr dirty="0">
              <a:solidFill>
                <a:srgbClr val="58595B"/>
              </a:solidFill>
            </a:endParaRPr>
          </a:p>
        </p:txBody>
      </p:sp>
      <p:sp>
        <p:nvSpPr>
          <p:cNvPr id="3" name="Footer Placeholder 2"/>
          <p:cNvSpPr>
            <a:spLocks noGrp="1"/>
          </p:cNvSpPr>
          <p:nvPr>
            <p:ph type="ftr" sz="quarter" idx="11"/>
          </p:nvPr>
        </p:nvSpPr>
        <p:spPr/>
        <p:txBody>
          <a:bodyPr/>
          <a:lstStyle/>
          <a:p>
            <a:r>
              <a:rPr lang="en-US" smtClean="0">
                <a:solidFill>
                  <a:srgbClr val="58595B"/>
                </a:solidFill>
              </a:rPr>
              <a:t>Confidential – Oracle Internal/Restricted/Highly Restricted</a:t>
            </a:r>
            <a:endParaRPr dirty="0">
              <a:solidFill>
                <a:srgbClr val="58595B"/>
              </a:solidFill>
            </a:endParaRPr>
          </a:p>
        </p:txBody>
      </p:sp>
      <p:sp>
        <p:nvSpPr>
          <p:cNvPr id="4" name="Slide Number Placeholder 3"/>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Tree>
    <p:extLst>
      <p:ext uri="{BB962C8B-B14F-4D97-AF65-F5344CB8AC3E}">
        <p14:creationId xmlns:p14="http://schemas.microsoft.com/office/powerpoint/2010/main" val="27931437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23.xml><?xml version="1.0" encoding="utf-8"?>
<p:sldLayout xmlns:a="http://schemas.openxmlformats.org/drawingml/2006/main" xmlns:r="http://schemas.openxmlformats.org/officeDocument/2006/relationships" xmlns:p="http://schemas.openxmlformats.org/presentationml/2006/main" showMasterSp="0" type="blank" preserve="1">
  <p:cSld name="Oracle logo">
    <p:bg bwMode="ltGray">
      <p:bgRef idx="1001">
        <a:schemeClr val="bg1"/>
      </p:bgRef>
    </p:bg>
    <p:spTree>
      <p:nvGrpSpPr>
        <p:cNvPr id="1" name=""/>
        <p:cNvGrpSpPr/>
        <p:nvPr/>
      </p:nvGrpSpPr>
      <p:grpSpPr>
        <a:xfrm>
          <a:off x="0" y="0"/>
          <a:ext cx="0" cy="0"/>
          <a:chOff x="0" y="0"/>
          <a:chExt cx="0" cy="0"/>
        </a:xfrm>
      </p:grpSpPr>
      <p:pic>
        <p:nvPicPr>
          <p:cNvPr id="2" name="Picture 1" descr="Oracle logo in white on red staging background. Light blue frame around perimeter." title="Oracle Logo Slide"/>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hidden">
          <a:xfrm>
            <a:off x="138059" y="129398"/>
            <a:ext cx="11915881" cy="6547450"/>
          </a:xfrm>
          <a:prstGeom prst="rect">
            <a:avLst/>
          </a:prstGeom>
          <a:noFill/>
          <a:ln>
            <a:noFill/>
          </a:ln>
        </p:spPr>
      </p:pic>
      <p:pic>
        <p:nvPicPr>
          <p:cNvPr id="12" name="Picture 11"/>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bwMode="black">
          <a:xfrm>
            <a:off x="3823123" y="2843827"/>
            <a:ext cx="4545752" cy="569547"/>
          </a:xfrm>
          <a:prstGeom prst="rect">
            <a:avLst/>
          </a:prstGeom>
        </p:spPr>
      </p:pic>
      <p:sp>
        <p:nvSpPr>
          <p:cNvPr id="6" name="Rectangle 5"/>
          <p:cNvSpPr/>
          <p:nvPr/>
        </p:nvSpPr>
        <p:spPr bwMode="gray">
          <a:xfrm>
            <a:off x="-287" y="0"/>
            <a:ext cx="194013" cy="6852146"/>
          </a:xfrm>
          <a:prstGeom prst="rect">
            <a:avLst/>
          </a:prstGeom>
          <a:solidFill>
            <a:srgbClr val="D8E1E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800" dirty="0">
              <a:solidFill>
                <a:srgbClr val="FFFFFF"/>
              </a:solidFill>
            </a:endParaRPr>
          </a:p>
        </p:txBody>
      </p:sp>
      <p:sp>
        <p:nvSpPr>
          <p:cNvPr id="7" name="Rectangle 6"/>
          <p:cNvSpPr/>
          <p:nvPr/>
        </p:nvSpPr>
        <p:spPr bwMode="gray">
          <a:xfrm>
            <a:off x="11998275" y="5854"/>
            <a:ext cx="194011" cy="6852146"/>
          </a:xfrm>
          <a:prstGeom prst="rect">
            <a:avLst/>
          </a:prstGeom>
          <a:solidFill>
            <a:srgbClr val="D8E1E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800" dirty="0">
              <a:solidFill>
                <a:srgbClr val="FFFFFF"/>
              </a:solidFill>
            </a:endParaRPr>
          </a:p>
        </p:txBody>
      </p:sp>
      <p:sp>
        <p:nvSpPr>
          <p:cNvPr id="8" name="Rectangle 7"/>
          <p:cNvSpPr/>
          <p:nvPr/>
        </p:nvSpPr>
        <p:spPr bwMode="gray">
          <a:xfrm>
            <a:off x="-286" y="6400800"/>
            <a:ext cx="12192571" cy="457200"/>
          </a:xfrm>
          <a:prstGeom prst="rect">
            <a:avLst/>
          </a:prstGeom>
          <a:solidFill>
            <a:srgbClr val="D8E1E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800" dirty="0">
              <a:solidFill>
                <a:srgbClr val="FFFFFF"/>
              </a:solidFill>
            </a:endParaRPr>
          </a:p>
        </p:txBody>
      </p:sp>
      <p:sp>
        <p:nvSpPr>
          <p:cNvPr id="9" name="Rectangle 8"/>
          <p:cNvSpPr/>
          <p:nvPr/>
        </p:nvSpPr>
        <p:spPr bwMode="gray">
          <a:xfrm>
            <a:off x="-286" y="0"/>
            <a:ext cx="12192573" cy="192024"/>
          </a:xfrm>
          <a:prstGeom prst="rect">
            <a:avLst/>
          </a:prstGeom>
          <a:solidFill>
            <a:srgbClr val="D8E1E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800" dirty="0">
              <a:solidFill>
                <a:srgbClr val="FFFFFF"/>
              </a:solidFill>
            </a:endParaRPr>
          </a:p>
        </p:txBody>
      </p:sp>
    </p:spTree>
    <p:extLst>
      <p:ext uri="{BB962C8B-B14F-4D97-AF65-F5344CB8AC3E}">
        <p14:creationId xmlns:p14="http://schemas.microsoft.com/office/powerpoint/2010/main" val="66691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2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531289" y="1524001"/>
            <a:ext cx="11129420" cy="44196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47FD4AC-A98F-AB42-882B-C012365E1081}" type="datetime1">
              <a:rPr lang="en-US" smtClean="0">
                <a:solidFill>
                  <a:srgbClr val="58595B"/>
                </a:solidFill>
              </a:rPr>
              <a:pPr/>
              <a:t>9/2/2016</a:t>
            </a:fld>
            <a:endParaRPr lang="en-US">
              <a:solidFill>
                <a:srgbClr val="58595B"/>
              </a:solidFill>
            </a:endParaRPr>
          </a:p>
        </p:txBody>
      </p:sp>
      <p:sp>
        <p:nvSpPr>
          <p:cNvPr id="5" name="Footer Placeholder 4"/>
          <p:cNvSpPr>
            <a:spLocks noGrp="1"/>
          </p:cNvSpPr>
          <p:nvPr>
            <p:ph type="ftr" sz="quarter" idx="11"/>
          </p:nvPr>
        </p:nvSpPr>
        <p:spPr/>
        <p:txBody>
          <a:bodyPr/>
          <a:lstStyle/>
          <a:p>
            <a:r>
              <a:rPr lang="en-US" smtClean="0">
                <a:solidFill>
                  <a:srgbClr val="58595B"/>
                </a:solidFill>
              </a:rPr>
              <a:t>Confidential – Oracle Internal/Restricted/Highly Restricted</a:t>
            </a:r>
            <a:endParaRPr lang="en-US">
              <a:solidFill>
                <a:srgbClr val="58595B"/>
              </a:solidFill>
            </a:endParaRPr>
          </a:p>
        </p:txBody>
      </p:sp>
      <p:sp>
        <p:nvSpPr>
          <p:cNvPr id="6" name="Slide Number Placeholder 5"/>
          <p:cNvSpPr>
            <a:spLocks noGrp="1"/>
          </p:cNvSpPr>
          <p:nvPr>
            <p:ph type="sldNum" sz="quarter" idx="12"/>
          </p:nvPr>
        </p:nvSpPr>
        <p:spPr/>
        <p:txBody>
          <a:bodyPr/>
          <a:lstStyle/>
          <a:p>
            <a:fld id="{D4EAF17A-378C-49D5-A479-C71FF9D7F1E7}" type="slidenum">
              <a:rPr lang="en-US" smtClean="0">
                <a:solidFill>
                  <a:srgbClr val="58595B"/>
                </a:solidFill>
              </a:rPr>
              <a:pPr/>
              <a:t>‹#›</a:t>
            </a:fld>
            <a:endParaRPr lang="en-US">
              <a:solidFill>
                <a:srgbClr val="58595B"/>
              </a:solidFill>
            </a:endParaRPr>
          </a:p>
        </p:txBody>
      </p:sp>
    </p:spTree>
    <p:extLst>
      <p:ext uri="{BB962C8B-B14F-4D97-AF65-F5344CB8AC3E}">
        <p14:creationId xmlns:p14="http://schemas.microsoft.com/office/powerpoint/2010/main" val="403700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288092" y="533400"/>
            <a:ext cx="1371957" cy="5410200"/>
          </a:xfrm>
        </p:spPr>
        <p:txBody>
          <a:bodyPr vert="eaVert"/>
          <a:lstStyle>
            <a:lvl1pPr>
              <a:defRPr/>
            </a:lvl1pPr>
          </a:lstStyle>
          <a:p>
            <a:r>
              <a:rPr lang="en-US" smtClean="0"/>
              <a:t>Click to edit Master title style</a:t>
            </a:r>
            <a:endParaRPr dirty="0"/>
          </a:p>
        </p:txBody>
      </p:sp>
      <p:sp>
        <p:nvSpPr>
          <p:cNvPr id="3" name="Vertical Text Placeholder 2"/>
          <p:cNvSpPr>
            <a:spLocks noGrp="1"/>
          </p:cNvSpPr>
          <p:nvPr>
            <p:ph type="body" orient="vert" idx="1"/>
          </p:nvPr>
        </p:nvSpPr>
        <p:spPr>
          <a:xfrm>
            <a:off x="531952" y="533400"/>
            <a:ext cx="9527480" cy="54102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p>
            <a:fld id="{F6276A67-317E-FC4B-BB72-4636858DDF23}" type="datetime1">
              <a:rPr lang="en-US" smtClean="0">
                <a:solidFill>
                  <a:srgbClr val="58595B"/>
                </a:solidFill>
              </a:rPr>
              <a:pPr/>
              <a:t>9/2/2016</a:t>
            </a:fld>
            <a:endParaRPr dirty="0">
              <a:solidFill>
                <a:srgbClr val="58595B"/>
              </a:solidFill>
            </a:endParaRPr>
          </a:p>
        </p:txBody>
      </p:sp>
      <p:sp>
        <p:nvSpPr>
          <p:cNvPr id="5" name="Footer Placeholder 4"/>
          <p:cNvSpPr>
            <a:spLocks noGrp="1"/>
          </p:cNvSpPr>
          <p:nvPr>
            <p:ph type="ftr" sz="quarter" idx="11"/>
          </p:nvPr>
        </p:nvSpPr>
        <p:spPr/>
        <p:txBody>
          <a:bodyPr/>
          <a:lstStyle/>
          <a:p>
            <a:r>
              <a:rPr lang="en-US" smtClean="0">
                <a:solidFill>
                  <a:srgbClr val="58595B"/>
                </a:solidFill>
              </a:rPr>
              <a:t>Confidential – Oracle Internal/Restricted/Highly Restricted</a:t>
            </a:r>
            <a:endParaRPr dirty="0">
              <a:solidFill>
                <a:srgbClr val="58595B"/>
              </a:solidFill>
            </a:endParaRPr>
          </a:p>
        </p:txBody>
      </p:sp>
      <p:sp>
        <p:nvSpPr>
          <p:cNvPr id="6" name="Slide Number Placeholder 5"/>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Tree>
    <p:extLst>
      <p:ext uri="{BB962C8B-B14F-4D97-AF65-F5344CB8AC3E}">
        <p14:creationId xmlns:p14="http://schemas.microsoft.com/office/powerpoint/2010/main" val="1233120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26.xml><?xml version="1.0" encoding="utf-8"?>
<p:sldLayout xmlns:a="http://schemas.openxmlformats.org/drawingml/2006/main" xmlns:r="http://schemas.openxmlformats.org/officeDocument/2006/relationships" xmlns:p="http://schemas.openxmlformats.org/presentationml/2006/main" showMasterSp="0" preserve="1">
  <p:cSld name="Title Slide without Picture">
    <p:bg>
      <p:bgPr>
        <a:solidFill>
          <a:srgbClr val="D8E1E6"/>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31952" y="739776"/>
            <a:ext cx="11128097" cy="1470025"/>
          </a:xfrm>
        </p:spPr>
        <p:txBody>
          <a:bodyPr/>
          <a:lstStyle>
            <a:lvl1pPr>
              <a:lnSpc>
                <a:spcPct val="80000"/>
              </a:lnSpc>
              <a:defRPr sz="4800"/>
            </a:lvl1pPr>
          </a:lstStyle>
          <a:p>
            <a:r>
              <a:rPr lang="en-US" smtClean="0"/>
              <a:t>Click to edit Master title style</a:t>
            </a:r>
            <a:endParaRPr dirty="0"/>
          </a:p>
        </p:txBody>
      </p:sp>
      <p:sp>
        <p:nvSpPr>
          <p:cNvPr id="3" name="Subtitle 2"/>
          <p:cNvSpPr>
            <a:spLocks noGrp="1"/>
          </p:cNvSpPr>
          <p:nvPr>
            <p:ph type="subTitle" idx="1"/>
          </p:nvPr>
        </p:nvSpPr>
        <p:spPr>
          <a:xfrm>
            <a:off x="531902" y="2286000"/>
            <a:ext cx="11129546"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sp>
        <p:nvSpPr>
          <p:cNvPr id="13" name="Text Placeholder 12"/>
          <p:cNvSpPr>
            <a:spLocks noGrp="1"/>
          </p:cNvSpPr>
          <p:nvPr>
            <p:ph type="body" sz="quarter" idx="13" hasCustomPrompt="1"/>
          </p:nvPr>
        </p:nvSpPr>
        <p:spPr>
          <a:xfrm>
            <a:off x="531952" y="3429452"/>
            <a:ext cx="11128097"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
        <p:nvSpPr>
          <p:cNvPr id="6" name="Date Placeholder 5"/>
          <p:cNvSpPr>
            <a:spLocks noGrp="1"/>
          </p:cNvSpPr>
          <p:nvPr>
            <p:ph type="dt" sz="half" idx="14"/>
          </p:nvPr>
        </p:nvSpPr>
        <p:spPr/>
        <p:txBody>
          <a:bodyPr/>
          <a:lstStyle>
            <a:lvl1pPr>
              <a:defRPr>
                <a:solidFill>
                  <a:srgbClr val="5F5F5F"/>
                </a:solidFill>
              </a:defRPr>
            </a:lvl1pPr>
          </a:lstStyle>
          <a:p>
            <a:fld id="{DB0592DB-01ED-A44A-830D-2A57CD1AF06B}" type="datetime1">
              <a:rPr lang="en-US" smtClean="0"/>
              <a:pPr/>
              <a:t>9/3/2016</a:t>
            </a:fld>
            <a:endParaRPr lang="en-US" dirty="0"/>
          </a:p>
        </p:txBody>
      </p:sp>
      <p:sp>
        <p:nvSpPr>
          <p:cNvPr id="8" name="Footer Placeholder 7"/>
          <p:cNvSpPr>
            <a:spLocks noGrp="1"/>
          </p:cNvSpPr>
          <p:nvPr>
            <p:ph type="ftr" sz="quarter" idx="15"/>
          </p:nvPr>
        </p:nvSpPr>
        <p:spPr/>
        <p:txBody>
          <a:bodyPr/>
          <a:lstStyle>
            <a:lvl1pPr>
              <a:defRPr>
                <a:solidFill>
                  <a:srgbClr val="5F5F5F"/>
                </a:solidFill>
              </a:defRPr>
            </a:lvl1pPr>
          </a:lstStyle>
          <a:p>
            <a:r>
              <a:rPr lang="en-US" smtClean="0"/>
              <a:t>Confidential – Oracle Internal/Restricted/Highly Restricted</a:t>
            </a:r>
            <a:endParaRPr lang="en-US" dirty="0"/>
          </a:p>
        </p:txBody>
      </p:sp>
      <p:sp>
        <p:nvSpPr>
          <p:cNvPr id="16" name="TextBox 15"/>
          <p:cNvSpPr txBox="1"/>
          <p:nvPr userDrawn="1"/>
        </p:nvSpPr>
        <p:spPr>
          <a:xfrm>
            <a:off x="5378072" y="6556248"/>
            <a:ext cx="3201234" cy="182880"/>
          </a:xfrm>
          <a:prstGeom prst="rect">
            <a:avLst/>
          </a:prstGeom>
          <a:noFill/>
        </p:spPr>
        <p:txBody>
          <a:bodyPr vert="horz" wrap="none" lIns="0" tIns="0" rIns="0" bIns="0" rtlCol="0" anchor="ctr" anchorCtr="0">
            <a:noAutofit/>
          </a:bodyPr>
          <a:lstStyle/>
          <a:p>
            <a:pPr algn="r"/>
            <a:r>
              <a:rPr sz="850" dirty="0">
                <a:solidFill>
                  <a:srgbClr val="5F5F5F"/>
                </a:solidFill>
              </a:rPr>
              <a:t>Copyright © </a:t>
            </a:r>
            <a:r>
              <a:rPr lang="en-US" sz="850" dirty="0">
                <a:solidFill>
                  <a:srgbClr val="5F5F5F"/>
                </a:solidFill>
              </a:rPr>
              <a:t>2016,</a:t>
            </a:r>
            <a:r>
              <a:rPr sz="850" dirty="0">
                <a:solidFill>
                  <a:srgbClr val="5F5F5F"/>
                </a:solidFill>
              </a:rPr>
              <a:t> </a:t>
            </a:r>
            <a:r>
              <a:rPr sz="850" dirty="0">
                <a:solidFill>
                  <a:srgbClr val="5F5F5F"/>
                </a:solidFill>
              </a:rPr>
              <a:t>Oracle and/or its affiliates. All rights reserved.  </a:t>
            </a:r>
            <a:r>
              <a:rPr sz="850" dirty="0">
                <a:solidFill>
                  <a:srgbClr val="5F5F5F"/>
                </a:solidFill>
              </a:rPr>
              <a:t>|</a:t>
            </a:r>
            <a:endParaRPr sz="850" dirty="0">
              <a:solidFill>
                <a:srgbClr val="5F5F5F"/>
              </a:solidFill>
            </a:endParaRPr>
          </a:p>
        </p:txBody>
      </p:sp>
      <p:pic>
        <p:nvPicPr>
          <p:cNvPr id="9" name="Picture 8" descr="Oracle logo in white on red staging background" title="Oracle red badge logo"/>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0490" y="6263640"/>
            <a:ext cx="1625561" cy="594360"/>
          </a:xfrm>
          <a:prstGeom prst="rect">
            <a:avLst/>
          </a:prstGeom>
        </p:spPr>
      </p:pic>
    </p:spTree>
    <p:extLst>
      <p:ext uri="{BB962C8B-B14F-4D97-AF65-F5344CB8AC3E}">
        <p14:creationId xmlns:p14="http://schemas.microsoft.com/office/powerpoint/2010/main" val="13710001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27.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rgbClr val="D8E1E6"/>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31952" y="739776"/>
            <a:ext cx="11128097" cy="1470025"/>
          </a:xfrm>
        </p:spPr>
        <p:txBody>
          <a:bodyPr/>
          <a:lstStyle>
            <a:lvl1pPr>
              <a:lnSpc>
                <a:spcPct val="80000"/>
              </a:lnSpc>
              <a:defRPr sz="4800"/>
            </a:lvl1pPr>
          </a:lstStyle>
          <a:p>
            <a:r>
              <a:rPr lang="en-US" smtClean="0"/>
              <a:t>Click to edit Master title style</a:t>
            </a:r>
            <a:endParaRPr dirty="0"/>
          </a:p>
        </p:txBody>
      </p:sp>
      <p:sp>
        <p:nvSpPr>
          <p:cNvPr id="3" name="Subtitle 2"/>
          <p:cNvSpPr>
            <a:spLocks noGrp="1"/>
          </p:cNvSpPr>
          <p:nvPr>
            <p:ph type="subTitle" idx="1"/>
          </p:nvPr>
        </p:nvSpPr>
        <p:spPr>
          <a:xfrm>
            <a:off x="531902" y="2286000"/>
            <a:ext cx="11129546"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sp>
        <p:nvSpPr>
          <p:cNvPr id="7" name="Date Placeholder 6"/>
          <p:cNvSpPr>
            <a:spLocks noGrp="1"/>
          </p:cNvSpPr>
          <p:nvPr>
            <p:ph type="dt" sz="half" idx="10"/>
          </p:nvPr>
        </p:nvSpPr>
        <p:spPr/>
        <p:txBody>
          <a:bodyPr/>
          <a:lstStyle>
            <a:lvl1pPr>
              <a:defRPr>
                <a:solidFill>
                  <a:srgbClr val="5F5F5F"/>
                </a:solidFill>
              </a:defRPr>
            </a:lvl1pPr>
          </a:lstStyle>
          <a:p>
            <a:fld id="{4D813C46-5AAA-0045-A784-1D6C400A7C04}" type="datetime1">
              <a:rPr lang="en-US" smtClean="0"/>
              <a:pPr/>
              <a:t>9/3/2016</a:t>
            </a:fld>
            <a:endParaRPr lang="en-US" dirty="0"/>
          </a:p>
        </p:txBody>
      </p:sp>
      <p:sp>
        <p:nvSpPr>
          <p:cNvPr id="8" name="Footer Placeholder 7"/>
          <p:cNvSpPr>
            <a:spLocks noGrp="1"/>
          </p:cNvSpPr>
          <p:nvPr>
            <p:ph type="ftr" sz="quarter" idx="11"/>
          </p:nvPr>
        </p:nvSpPr>
        <p:spPr/>
        <p:txBody>
          <a:bodyPr/>
          <a:lstStyle>
            <a:lvl1pPr>
              <a:defRPr>
                <a:solidFill>
                  <a:srgbClr val="5F5F5F"/>
                </a:solidFill>
              </a:defRPr>
            </a:lvl1pPr>
          </a:lstStyle>
          <a:p>
            <a:r>
              <a:rPr lang="en-US" smtClean="0"/>
              <a:t>Confidential – Oracle Internal/Restricted/Highly Restricted</a:t>
            </a:r>
            <a:endParaRPr lang="en-US" dirty="0"/>
          </a:p>
        </p:txBody>
      </p:sp>
      <p:sp>
        <p:nvSpPr>
          <p:cNvPr id="15" name="TextBox 14"/>
          <p:cNvSpPr txBox="1"/>
          <p:nvPr userDrawn="1"/>
        </p:nvSpPr>
        <p:spPr>
          <a:xfrm>
            <a:off x="5378072" y="6556248"/>
            <a:ext cx="3201234" cy="182880"/>
          </a:xfrm>
          <a:prstGeom prst="rect">
            <a:avLst/>
          </a:prstGeom>
          <a:noFill/>
        </p:spPr>
        <p:txBody>
          <a:bodyPr vert="horz" wrap="none" lIns="0" tIns="0" rIns="0" bIns="0" rtlCol="0" anchor="ctr" anchorCtr="0">
            <a:noAutofit/>
          </a:bodyPr>
          <a:lstStyle/>
          <a:p>
            <a:pPr algn="r"/>
            <a:r>
              <a:rPr sz="850" dirty="0">
                <a:solidFill>
                  <a:srgbClr val="5F5F5F"/>
                </a:solidFill>
              </a:rPr>
              <a:t>Copyright © </a:t>
            </a:r>
            <a:r>
              <a:rPr lang="en-US" sz="850" dirty="0">
                <a:solidFill>
                  <a:srgbClr val="5F5F5F"/>
                </a:solidFill>
              </a:rPr>
              <a:t>2016,</a:t>
            </a:r>
            <a:r>
              <a:rPr sz="850" dirty="0">
                <a:solidFill>
                  <a:srgbClr val="5F5F5F"/>
                </a:solidFill>
              </a:rPr>
              <a:t> </a:t>
            </a:r>
            <a:r>
              <a:rPr sz="850" dirty="0">
                <a:solidFill>
                  <a:srgbClr val="5F5F5F"/>
                </a:solidFill>
              </a:rPr>
              <a:t>Oracle and/or its affiliates. All rights reserved.  </a:t>
            </a:r>
            <a:r>
              <a:rPr sz="850" dirty="0">
                <a:solidFill>
                  <a:srgbClr val="5F5F5F"/>
                </a:solidFill>
              </a:rPr>
              <a:t>|</a:t>
            </a:r>
            <a:endParaRPr sz="850" dirty="0">
              <a:solidFill>
                <a:srgbClr val="5F5F5F"/>
              </a:solidFill>
            </a:endParaRPr>
          </a:p>
        </p:txBody>
      </p:sp>
      <p:pic>
        <p:nvPicPr>
          <p:cNvPr id="10" name="Picture 9" descr="Oracle logo in white on red staging background" title="Oracle red badge logo"/>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0490" y="6263640"/>
            <a:ext cx="1625561" cy="594360"/>
          </a:xfrm>
          <a:prstGeom prst="rect">
            <a:avLst/>
          </a:prstGeom>
        </p:spPr>
      </p:pic>
    </p:spTree>
    <p:extLst>
      <p:ext uri="{BB962C8B-B14F-4D97-AF65-F5344CB8AC3E}">
        <p14:creationId xmlns:p14="http://schemas.microsoft.com/office/powerpoint/2010/main" val="3694904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28.xml><?xml version="1.0" encoding="utf-8"?>
<p:sldLayout xmlns:a="http://schemas.openxmlformats.org/drawingml/2006/main" xmlns:r="http://schemas.openxmlformats.org/officeDocument/2006/relationships" xmlns:p="http://schemas.openxmlformats.org/presentationml/2006/main" showMasterSp="0" preserve="1">
  <p:cSld name="Custom Title Slide: Grey Graphic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31953" y="739776"/>
            <a:ext cx="8189828" cy="1470025"/>
          </a:xfrm>
        </p:spPr>
        <p:txBody>
          <a:bodyPr/>
          <a:lstStyle>
            <a:lvl1pPr>
              <a:lnSpc>
                <a:spcPct val="80000"/>
              </a:lnSpc>
              <a:defRPr sz="4800"/>
            </a:lvl1pPr>
          </a:lstStyle>
          <a:p>
            <a:r>
              <a:rPr lang="en-US" smtClean="0"/>
              <a:t>Click to edit Master title style</a:t>
            </a:r>
            <a:endParaRPr dirty="0"/>
          </a:p>
        </p:txBody>
      </p:sp>
      <p:sp>
        <p:nvSpPr>
          <p:cNvPr id="3" name="Subtitle 2"/>
          <p:cNvSpPr>
            <a:spLocks noGrp="1"/>
          </p:cNvSpPr>
          <p:nvPr>
            <p:ph type="subTitle" idx="1"/>
          </p:nvPr>
        </p:nvSpPr>
        <p:spPr>
          <a:xfrm>
            <a:off x="531901" y="2286000"/>
            <a:ext cx="8189828"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sp>
        <p:nvSpPr>
          <p:cNvPr id="13" name="Text Placeholder 12"/>
          <p:cNvSpPr>
            <a:spLocks noGrp="1"/>
          </p:cNvSpPr>
          <p:nvPr>
            <p:ph type="body" sz="quarter" idx="13" hasCustomPrompt="1"/>
          </p:nvPr>
        </p:nvSpPr>
        <p:spPr>
          <a:xfrm>
            <a:off x="531953" y="3429452"/>
            <a:ext cx="4683663"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
        <p:nvSpPr>
          <p:cNvPr id="7" name="Date Placeholder 6"/>
          <p:cNvSpPr>
            <a:spLocks noGrp="1"/>
          </p:cNvSpPr>
          <p:nvPr>
            <p:ph type="dt" sz="half" idx="14"/>
          </p:nvPr>
        </p:nvSpPr>
        <p:spPr/>
        <p:txBody>
          <a:bodyPr/>
          <a:lstStyle>
            <a:lvl1pPr>
              <a:defRPr>
                <a:solidFill>
                  <a:schemeClr val="tx1"/>
                </a:solidFill>
              </a:defRPr>
            </a:lvl1pPr>
          </a:lstStyle>
          <a:p>
            <a:fld id="{28EA2FC9-FB8E-5643-A6BA-BB418325CE56}" type="datetime1">
              <a:rPr lang="en-US" smtClean="0">
                <a:solidFill>
                  <a:srgbClr val="58595B"/>
                </a:solidFill>
              </a:rPr>
              <a:pPr/>
              <a:t>9/3/2016</a:t>
            </a:fld>
            <a:endParaRPr lang="en-US" dirty="0">
              <a:solidFill>
                <a:srgbClr val="58595B"/>
              </a:solidFill>
            </a:endParaRPr>
          </a:p>
        </p:txBody>
      </p:sp>
      <p:sp>
        <p:nvSpPr>
          <p:cNvPr id="8" name="Footer Placeholder 7"/>
          <p:cNvSpPr>
            <a:spLocks noGrp="1"/>
          </p:cNvSpPr>
          <p:nvPr>
            <p:ph type="ftr" sz="quarter" idx="15"/>
          </p:nvPr>
        </p:nvSpPr>
        <p:spPr/>
        <p:txBody>
          <a:bodyPr/>
          <a:lstStyle>
            <a:lvl1pPr>
              <a:defRPr>
                <a:solidFill>
                  <a:schemeClr val="tx1"/>
                </a:solidFill>
              </a:defRPr>
            </a:lvl1pPr>
          </a:lstStyle>
          <a:p>
            <a:r>
              <a:rPr lang="en-US" smtClean="0">
                <a:solidFill>
                  <a:srgbClr val="58595B"/>
                </a:solidFill>
              </a:rPr>
              <a:t>Confidential – Oracle Internal/Restricted/Highly Restricted</a:t>
            </a:r>
            <a:endParaRPr lang="en-US" dirty="0">
              <a:solidFill>
                <a:srgbClr val="58595B"/>
              </a:solidFill>
            </a:endParaRPr>
          </a:p>
        </p:txBody>
      </p:sp>
      <p:sp>
        <p:nvSpPr>
          <p:cNvPr id="14" name="TextBox 13"/>
          <p:cNvSpPr txBox="1"/>
          <p:nvPr userDrawn="1"/>
        </p:nvSpPr>
        <p:spPr>
          <a:xfrm>
            <a:off x="5378072" y="6556248"/>
            <a:ext cx="3201234" cy="182880"/>
          </a:xfrm>
          <a:prstGeom prst="rect">
            <a:avLst/>
          </a:prstGeom>
          <a:noFill/>
        </p:spPr>
        <p:txBody>
          <a:bodyPr vert="horz" wrap="none" lIns="0" tIns="0" rIns="0" bIns="0" rtlCol="0" anchor="ctr" anchorCtr="0">
            <a:noAutofit/>
          </a:bodyPr>
          <a:lstStyle/>
          <a:p>
            <a:pPr algn="r"/>
            <a:r>
              <a:rPr sz="850" dirty="0">
                <a:solidFill>
                  <a:srgbClr val="58595B"/>
                </a:solidFill>
              </a:rPr>
              <a:t>Copyright © </a:t>
            </a:r>
            <a:r>
              <a:rPr lang="en-US" sz="850" dirty="0">
                <a:solidFill>
                  <a:srgbClr val="58595B"/>
                </a:solidFill>
              </a:rPr>
              <a:t>2016,</a:t>
            </a:r>
            <a:r>
              <a:rPr sz="850" dirty="0">
                <a:solidFill>
                  <a:srgbClr val="58595B"/>
                </a:solidFill>
              </a:rPr>
              <a:t> </a:t>
            </a:r>
            <a:r>
              <a:rPr sz="850" dirty="0">
                <a:solidFill>
                  <a:srgbClr val="58595B"/>
                </a:solidFill>
              </a:rPr>
              <a:t>Oracle and/or its affiliates. All rights reserved.  </a:t>
            </a:r>
            <a:r>
              <a:rPr sz="850" dirty="0">
                <a:solidFill>
                  <a:srgbClr val="58595B"/>
                </a:solidFill>
              </a:rPr>
              <a:t>|</a:t>
            </a:r>
            <a:endParaRPr sz="850" dirty="0">
              <a:solidFill>
                <a:srgbClr val="58595B"/>
              </a:solidFill>
            </a:endParaRPr>
          </a:p>
        </p:txBody>
      </p:sp>
      <p:pic>
        <p:nvPicPr>
          <p:cNvPr id="11" name="Picture 10" descr="Oracle logo in white on red staging background" title="Oracle red badge logo"/>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30490" y="6263640"/>
            <a:ext cx="1625561" cy="594360"/>
          </a:xfrm>
          <a:prstGeom prst="rect">
            <a:avLst/>
          </a:prstGeom>
        </p:spPr>
      </p:pic>
    </p:spTree>
    <p:extLst>
      <p:ext uri="{BB962C8B-B14F-4D97-AF65-F5344CB8AC3E}">
        <p14:creationId xmlns:p14="http://schemas.microsoft.com/office/powerpoint/2010/main" val="3603485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29.xml><?xml version="1.0" encoding="utf-8"?>
<p:sldLayout xmlns:a="http://schemas.openxmlformats.org/drawingml/2006/main" xmlns:r="http://schemas.openxmlformats.org/officeDocument/2006/relationships" xmlns:p="http://schemas.openxmlformats.org/presentationml/2006/main" showMasterSp="0" preserve="1">
  <p:cSld name="Custom Title Slide: Red Graphic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31953" y="739776"/>
            <a:ext cx="8189828" cy="1470025"/>
          </a:xfrm>
        </p:spPr>
        <p:txBody>
          <a:bodyPr/>
          <a:lstStyle>
            <a:lvl1pPr>
              <a:lnSpc>
                <a:spcPct val="80000"/>
              </a:lnSpc>
              <a:defRPr sz="4800"/>
            </a:lvl1pPr>
          </a:lstStyle>
          <a:p>
            <a:r>
              <a:rPr lang="en-US" smtClean="0"/>
              <a:t>Click to edit Master title style</a:t>
            </a:r>
            <a:endParaRPr dirty="0"/>
          </a:p>
        </p:txBody>
      </p:sp>
      <p:sp>
        <p:nvSpPr>
          <p:cNvPr id="3" name="Subtitle 2"/>
          <p:cNvSpPr>
            <a:spLocks noGrp="1"/>
          </p:cNvSpPr>
          <p:nvPr>
            <p:ph type="subTitle" idx="1"/>
          </p:nvPr>
        </p:nvSpPr>
        <p:spPr>
          <a:xfrm>
            <a:off x="531901" y="2286000"/>
            <a:ext cx="8189828"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sp>
        <p:nvSpPr>
          <p:cNvPr id="13" name="Text Placeholder 12"/>
          <p:cNvSpPr>
            <a:spLocks noGrp="1"/>
          </p:cNvSpPr>
          <p:nvPr>
            <p:ph type="body" sz="quarter" idx="13" hasCustomPrompt="1"/>
          </p:nvPr>
        </p:nvSpPr>
        <p:spPr>
          <a:xfrm>
            <a:off x="531953" y="3429452"/>
            <a:ext cx="4683663"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
        <p:nvSpPr>
          <p:cNvPr id="7" name="Date Placeholder 6"/>
          <p:cNvSpPr>
            <a:spLocks noGrp="1"/>
          </p:cNvSpPr>
          <p:nvPr>
            <p:ph type="dt" sz="half" idx="14"/>
          </p:nvPr>
        </p:nvSpPr>
        <p:spPr/>
        <p:txBody>
          <a:bodyPr/>
          <a:lstStyle>
            <a:lvl1pPr>
              <a:defRPr>
                <a:solidFill>
                  <a:schemeClr val="tx1"/>
                </a:solidFill>
              </a:defRPr>
            </a:lvl1pPr>
          </a:lstStyle>
          <a:p>
            <a:fld id="{28EA2FC9-FB8E-5643-A6BA-BB418325CE56}" type="datetime1">
              <a:rPr lang="en-US" smtClean="0">
                <a:solidFill>
                  <a:srgbClr val="FFFFFF"/>
                </a:solidFill>
              </a:rPr>
              <a:pPr/>
              <a:t>9/3/2016</a:t>
            </a:fld>
            <a:endParaRPr lang="en-US" dirty="0">
              <a:solidFill>
                <a:srgbClr val="FFFFFF"/>
              </a:solidFill>
            </a:endParaRPr>
          </a:p>
        </p:txBody>
      </p:sp>
      <p:sp>
        <p:nvSpPr>
          <p:cNvPr id="8" name="Footer Placeholder 7"/>
          <p:cNvSpPr>
            <a:spLocks noGrp="1"/>
          </p:cNvSpPr>
          <p:nvPr>
            <p:ph type="ftr" sz="quarter" idx="15"/>
          </p:nvPr>
        </p:nvSpPr>
        <p:spPr/>
        <p:txBody>
          <a:bodyPr/>
          <a:lstStyle>
            <a:lvl1pPr>
              <a:defRPr>
                <a:solidFill>
                  <a:schemeClr val="tx1"/>
                </a:solidFill>
              </a:defRPr>
            </a:lvl1pPr>
          </a:lstStyle>
          <a:p>
            <a:r>
              <a:rPr lang="en-US" smtClean="0">
                <a:solidFill>
                  <a:srgbClr val="FFFFFF"/>
                </a:solidFill>
              </a:rPr>
              <a:t>Confidential – Oracle Internal/Restricted/Highly Restricted</a:t>
            </a:r>
            <a:endParaRPr lang="en-US" dirty="0">
              <a:solidFill>
                <a:srgbClr val="FFFFFF"/>
              </a:solidFill>
            </a:endParaRPr>
          </a:p>
        </p:txBody>
      </p:sp>
      <p:sp>
        <p:nvSpPr>
          <p:cNvPr id="14" name="TextBox 13"/>
          <p:cNvSpPr txBox="1"/>
          <p:nvPr userDrawn="1"/>
        </p:nvSpPr>
        <p:spPr>
          <a:xfrm>
            <a:off x="5378072" y="6556248"/>
            <a:ext cx="3201234" cy="182880"/>
          </a:xfrm>
          <a:prstGeom prst="rect">
            <a:avLst/>
          </a:prstGeom>
          <a:noFill/>
        </p:spPr>
        <p:txBody>
          <a:bodyPr vert="horz" wrap="none" lIns="0" tIns="0" rIns="0" bIns="0" rtlCol="0" anchor="ctr" anchorCtr="0">
            <a:noAutofit/>
          </a:bodyPr>
          <a:lstStyle/>
          <a:p>
            <a:pPr algn="r"/>
            <a:r>
              <a:rPr sz="850" dirty="0">
                <a:solidFill>
                  <a:srgbClr val="FFFFFF"/>
                </a:solidFill>
              </a:rPr>
              <a:t>Copyright © </a:t>
            </a:r>
            <a:r>
              <a:rPr lang="en-US" sz="850" dirty="0">
                <a:solidFill>
                  <a:srgbClr val="FFFFFF"/>
                </a:solidFill>
              </a:rPr>
              <a:t>2016,</a:t>
            </a:r>
            <a:r>
              <a:rPr sz="850" dirty="0">
                <a:solidFill>
                  <a:srgbClr val="FFFFFF"/>
                </a:solidFill>
              </a:rPr>
              <a:t> </a:t>
            </a:r>
            <a:r>
              <a:rPr sz="850" dirty="0">
                <a:solidFill>
                  <a:srgbClr val="FFFFFF"/>
                </a:solidFill>
              </a:rPr>
              <a:t>Oracle and/or its affiliates. All rights reserved.  </a:t>
            </a:r>
            <a:r>
              <a:rPr sz="850" dirty="0">
                <a:solidFill>
                  <a:srgbClr val="FFFFFF"/>
                </a:solidFill>
              </a:rPr>
              <a:t>|</a:t>
            </a:r>
            <a:endParaRPr sz="850" dirty="0">
              <a:solidFill>
                <a:srgbClr val="FFFFFF"/>
              </a:solidFill>
            </a:endParaRPr>
          </a:p>
        </p:txBody>
      </p:sp>
      <p:pic>
        <p:nvPicPr>
          <p:cNvPr id="11" name="Picture 10" descr="Oracle logo in white on red staging background" title="Oracle red badge logo"/>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30490" y="6263640"/>
            <a:ext cx="1625561" cy="594360"/>
          </a:xfrm>
          <a:prstGeom prst="rect">
            <a:avLst/>
          </a:prstGeom>
        </p:spPr>
      </p:pic>
    </p:spTree>
    <p:extLst>
      <p:ext uri="{BB962C8B-B14F-4D97-AF65-F5344CB8AC3E}">
        <p14:creationId xmlns:p14="http://schemas.microsoft.com/office/powerpoint/2010/main" val="10018904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hree Content">
    <p:spTree>
      <p:nvGrpSpPr>
        <p:cNvPr id="1" name=""/>
        <p:cNvGrpSpPr/>
        <p:nvPr/>
      </p:nvGrpSpPr>
      <p:grpSpPr>
        <a:xfrm>
          <a:off x="0" y="0"/>
          <a:ext cx="0" cy="0"/>
          <a:chOff x="0" y="0"/>
          <a:chExt cx="0" cy="0"/>
        </a:xfrm>
      </p:grpSpPr>
      <p:cxnSp>
        <p:nvCxnSpPr>
          <p:cNvPr id="9" name="Straight Connector 8"/>
          <p:cNvCxnSpPr/>
          <p:nvPr/>
        </p:nvCxnSpPr>
        <p:spPr bwMode="ltGray">
          <a:xfrm>
            <a:off x="419050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bwMode="ltGray">
          <a:xfrm>
            <a:off x="8001496"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sz="half" idx="1"/>
          </p:nvPr>
        </p:nvSpPr>
        <p:spPr>
          <a:xfrm>
            <a:off x="531953" y="1524001"/>
            <a:ext cx="3475625" cy="4419600"/>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Content Placeholder 3"/>
          <p:cNvSpPr>
            <a:spLocks noGrp="1"/>
          </p:cNvSpPr>
          <p:nvPr>
            <p:ph sz="half" idx="2"/>
          </p:nvPr>
        </p:nvSpPr>
        <p:spPr>
          <a:xfrm>
            <a:off x="4358187" y="1524001"/>
            <a:ext cx="3475625" cy="4419600"/>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Date Placeholder 4"/>
          <p:cNvSpPr>
            <a:spLocks noGrp="1"/>
          </p:cNvSpPr>
          <p:nvPr>
            <p:ph type="dt" sz="half" idx="10"/>
          </p:nvPr>
        </p:nvSpPr>
        <p:spPr/>
        <p:txBody>
          <a:bodyPr/>
          <a:lstStyle/>
          <a:p>
            <a:fld id="{E1F5459C-11CD-4246-BAA2-A0CD8B7930CF}" type="datetime1">
              <a:rPr lang="en-US" smtClean="0">
                <a:solidFill>
                  <a:srgbClr val="58595B"/>
                </a:solidFill>
              </a:rPr>
              <a:pPr/>
              <a:t>9/2/2016</a:t>
            </a:fld>
            <a:endParaRPr dirty="0">
              <a:solidFill>
                <a:srgbClr val="58595B"/>
              </a:solidFill>
            </a:endParaRPr>
          </a:p>
        </p:txBody>
      </p:sp>
      <p:sp>
        <p:nvSpPr>
          <p:cNvPr id="6" name="Footer Placeholder 5"/>
          <p:cNvSpPr>
            <a:spLocks noGrp="1"/>
          </p:cNvSpPr>
          <p:nvPr>
            <p:ph type="ftr" sz="quarter" idx="11"/>
          </p:nvPr>
        </p:nvSpPr>
        <p:spPr/>
        <p:txBody>
          <a:bodyPr/>
          <a:lstStyle/>
          <a:p>
            <a:r>
              <a:rPr lang="en-US" smtClean="0">
                <a:solidFill>
                  <a:srgbClr val="58595B"/>
                </a:solidFill>
              </a:rPr>
              <a:t>Confidential – Oracle Internal/Restricted/Highly Restricted</a:t>
            </a:r>
            <a:endParaRPr dirty="0">
              <a:solidFill>
                <a:srgbClr val="58595B"/>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
        <p:nvSpPr>
          <p:cNvPr id="8" name="Content Placeholder 3"/>
          <p:cNvSpPr>
            <a:spLocks noGrp="1"/>
          </p:cNvSpPr>
          <p:nvPr>
            <p:ph sz="half" idx="13"/>
          </p:nvPr>
        </p:nvSpPr>
        <p:spPr>
          <a:xfrm>
            <a:off x="8184423" y="1524001"/>
            <a:ext cx="3475625" cy="4419600"/>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11" name="Title 10"/>
          <p:cNvSpPr>
            <a:spLocks noGrp="1"/>
          </p:cNvSpPr>
          <p:nvPr>
            <p:ph type="title"/>
          </p:nvPr>
        </p:nvSpPr>
        <p:spPr/>
        <p:txBody>
          <a:bodyPr/>
          <a:lstStyle/>
          <a:p>
            <a:r>
              <a:rPr lang="en-US" smtClean="0"/>
              <a:t>Click to edit Master title style</a:t>
            </a:r>
            <a:endParaRPr dirty="0"/>
          </a:p>
        </p:txBody>
      </p:sp>
    </p:spTree>
    <p:extLst>
      <p:ext uri="{BB962C8B-B14F-4D97-AF65-F5344CB8AC3E}">
        <p14:creationId xmlns:p14="http://schemas.microsoft.com/office/powerpoint/2010/main" val="2822786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0.xml><?xml version="1.0" encoding="utf-8"?>
<p:sldLayout xmlns:a="http://schemas.openxmlformats.org/drawingml/2006/main" xmlns:r="http://schemas.openxmlformats.org/officeDocument/2006/relationships" xmlns:p="http://schemas.openxmlformats.org/presentationml/2006/main" showMasterSp="0" preserve="1">
  <p:cSld name="Custom Title Slide with Primary Event Impress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5" name="Rectangle 14" descr="Full slide 4-color photo can be inserted here. Customer/Partner and secondary logo can be included" title="Title Slide with Picture and customer/partner logo"/>
          <p:cNvSpPr/>
          <p:nvPr userDrawn="1"/>
        </p:nvSpPr>
        <p:spPr bwMode="hidden">
          <a:xfrm>
            <a:off x="1" y="451"/>
            <a:ext cx="12192000" cy="6858000"/>
          </a:xfrm>
          <a:prstGeom prst="rect">
            <a:avLst/>
          </a:prstGeom>
          <a:solidFill>
            <a:srgbClr val="46575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dirty="0">
              <a:solidFill>
                <a:srgbClr val="FFFFFF"/>
              </a:solidFill>
            </a:endParaRPr>
          </a:p>
        </p:txBody>
      </p:sp>
      <p:pic>
        <p:nvPicPr>
          <p:cNvPr id="16" name="Picture 1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5176" cy="6858000"/>
          </a:xfrm>
          <a:prstGeom prst="rect">
            <a:avLst/>
          </a:prstGeom>
        </p:spPr>
      </p:pic>
      <p:sp>
        <p:nvSpPr>
          <p:cNvPr id="2" name="Title 1"/>
          <p:cNvSpPr>
            <a:spLocks noGrp="1"/>
          </p:cNvSpPr>
          <p:nvPr>
            <p:ph type="ctrTitle"/>
          </p:nvPr>
        </p:nvSpPr>
        <p:spPr>
          <a:xfrm>
            <a:off x="531952" y="739776"/>
            <a:ext cx="8047406" cy="1470025"/>
          </a:xfrm>
        </p:spPr>
        <p:txBody>
          <a:bodyPr/>
          <a:lstStyle>
            <a:lvl1pPr>
              <a:lnSpc>
                <a:spcPct val="80000"/>
              </a:lnSpc>
              <a:defRPr sz="4800"/>
            </a:lvl1pPr>
          </a:lstStyle>
          <a:p>
            <a:r>
              <a:rPr lang="en-US" smtClean="0"/>
              <a:t>Click to edit Master title style</a:t>
            </a:r>
            <a:endParaRPr dirty="0"/>
          </a:p>
        </p:txBody>
      </p:sp>
      <p:sp>
        <p:nvSpPr>
          <p:cNvPr id="3" name="Subtitle 2"/>
          <p:cNvSpPr>
            <a:spLocks noGrp="1"/>
          </p:cNvSpPr>
          <p:nvPr>
            <p:ph type="subTitle" idx="1"/>
          </p:nvPr>
        </p:nvSpPr>
        <p:spPr>
          <a:xfrm>
            <a:off x="531900" y="2286000"/>
            <a:ext cx="8047406"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sp>
        <p:nvSpPr>
          <p:cNvPr id="13" name="Text Placeholder 12"/>
          <p:cNvSpPr>
            <a:spLocks noGrp="1"/>
          </p:cNvSpPr>
          <p:nvPr>
            <p:ph type="body" sz="quarter" idx="13" hasCustomPrompt="1"/>
          </p:nvPr>
        </p:nvSpPr>
        <p:spPr>
          <a:xfrm>
            <a:off x="531952" y="3429452"/>
            <a:ext cx="8047406"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
        <p:nvSpPr>
          <p:cNvPr id="7" name="Date Placeholder 6"/>
          <p:cNvSpPr>
            <a:spLocks noGrp="1"/>
          </p:cNvSpPr>
          <p:nvPr>
            <p:ph type="dt" sz="half" idx="14"/>
          </p:nvPr>
        </p:nvSpPr>
        <p:spPr/>
        <p:txBody>
          <a:bodyPr/>
          <a:lstStyle>
            <a:lvl1pPr>
              <a:defRPr>
                <a:solidFill>
                  <a:schemeClr val="tx1"/>
                </a:solidFill>
              </a:defRPr>
            </a:lvl1pPr>
          </a:lstStyle>
          <a:p>
            <a:fld id="{28EA2FC9-FB8E-5643-A6BA-BB418325CE56}" type="datetime1">
              <a:rPr lang="en-US" smtClean="0">
                <a:solidFill>
                  <a:srgbClr val="FFFFFF"/>
                </a:solidFill>
              </a:rPr>
              <a:pPr/>
              <a:t>9/3/2016</a:t>
            </a:fld>
            <a:endParaRPr lang="en-US" dirty="0">
              <a:solidFill>
                <a:srgbClr val="FFFFFF"/>
              </a:solidFill>
            </a:endParaRPr>
          </a:p>
        </p:txBody>
      </p:sp>
      <p:sp>
        <p:nvSpPr>
          <p:cNvPr id="8" name="Footer Placeholder 7"/>
          <p:cNvSpPr>
            <a:spLocks noGrp="1"/>
          </p:cNvSpPr>
          <p:nvPr>
            <p:ph type="ftr" sz="quarter" idx="15"/>
          </p:nvPr>
        </p:nvSpPr>
        <p:spPr/>
        <p:txBody>
          <a:bodyPr/>
          <a:lstStyle>
            <a:lvl1pPr>
              <a:defRPr>
                <a:solidFill>
                  <a:schemeClr val="tx1"/>
                </a:solidFill>
              </a:defRPr>
            </a:lvl1pPr>
          </a:lstStyle>
          <a:p>
            <a:r>
              <a:rPr lang="en-US" smtClean="0">
                <a:solidFill>
                  <a:srgbClr val="FFFFFF"/>
                </a:solidFill>
              </a:rPr>
              <a:t>Confidential – Oracle Internal/Restricted/Highly Restricted</a:t>
            </a:r>
            <a:endParaRPr lang="en-US" dirty="0">
              <a:solidFill>
                <a:srgbClr val="FFFFFF"/>
              </a:solidFill>
            </a:endParaRPr>
          </a:p>
        </p:txBody>
      </p:sp>
      <p:sp>
        <p:nvSpPr>
          <p:cNvPr id="14" name="TextBox 13"/>
          <p:cNvSpPr txBox="1"/>
          <p:nvPr userDrawn="1"/>
        </p:nvSpPr>
        <p:spPr>
          <a:xfrm>
            <a:off x="5378072" y="6556248"/>
            <a:ext cx="3201234" cy="182880"/>
          </a:xfrm>
          <a:prstGeom prst="rect">
            <a:avLst/>
          </a:prstGeom>
          <a:noFill/>
        </p:spPr>
        <p:txBody>
          <a:bodyPr vert="horz" wrap="none" lIns="0" tIns="0" rIns="0" bIns="0" rtlCol="0" anchor="ctr" anchorCtr="0">
            <a:noAutofit/>
          </a:bodyPr>
          <a:lstStyle/>
          <a:p>
            <a:pPr algn="r"/>
            <a:r>
              <a:rPr sz="850" dirty="0">
                <a:solidFill>
                  <a:srgbClr val="FFFFFF"/>
                </a:solidFill>
              </a:rPr>
              <a:t>Copyright © </a:t>
            </a:r>
            <a:r>
              <a:rPr lang="en-US" sz="850" dirty="0">
                <a:solidFill>
                  <a:srgbClr val="FFFFFF"/>
                </a:solidFill>
              </a:rPr>
              <a:t>2016,</a:t>
            </a:r>
            <a:r>
              <a:rPr sz="850" dirty="0">
                <a:solidFill>
                  <a:srgbClr val="FFFFFF"/>
                </a:solidFill>
              </a:rPr>
              <a:t> </a:t>
            </a:r>
            <a:r>
              <a:rPr sz="850" dirty="0">
                <a:solidFill>
                  <a:srgbClr val="FFFFFF"/>
                </a:solidFill>
              </a:rPr>
              <a:t>Oracle and/or its affiliates. All rights reserved.  </a:t>
            </a:r>
            <a:r>
              <a:rPr sz="850" dirty="0">
                <a:solidFill>
                  <a:srgbClr val="FFFFFF"/>
                </a:solidFill>
              </a:rPr>
              <a:t>|</a:t>
            </a:r>
            <a:endParaRPr sz="850" dirty="0">
              <a:solidFill>
                <a:srgbClr val="FFFFFF"/>
              </a:solidFill>
            </a:endParaRPr>
          </a:p>
        </p:txBody>
      </p:sp>
      <p:pic>
        <p:nvPicPr>
          <p:cNvPr id="11" name="Picture 10" descr="Oracle logo in white on red staging background" title="Oracle red badge logo"/>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30490" y="6263640"/>
            <a:ext cx="1625561" cy="594360"/>
          </a:xfrm>
          <a:prstGeom prst="rect">
            <a:avLst/>
          </a:prstGeom>
        </p:spPr>
      </p:pic>
    </p:spTree>
    <p:extLst>
      <p:ext uri="{BB962C8B-B14F-4D97-AF65-F5344CB8AC3E}">
        <p14:creationId xmlns:p14="http://schemas.microsoft.com/office/powerpoint/2010/main" val="1362299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31.xml><?xml version="1.0" encoding="utf-8"?>
<p:sldLayout xmlns:a="http://schemas.openxmlformats.org/drawingml/2006/main" xmlns:r="http://schemas.openxmlformats.org/officeDocument/2006/relationships" xmlns:p="http://schemas.openxmlformats.org/presentationml/2006/main" showMasterSp="0" preserve="1">
  <p:cSld name="Custom Title Slide with Picture and Log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Rectangle 17" descr="Full slide 4-color photo can be inserted here. Customer/Partner and secondary logo can be included" title="Title Slide with Picture and customer/partner logo"/>
          <p:cNvSpPr/>
          <p:nvPr userDrawn="1"/>
        </p:nvSpPr>
        <p:spPr bwMode="hidden">
          <a:xfrm>
            <a:off x="1" y="451"/>
            <a:ext cx="12192000" cy="6858000"/>
          </a:xfrm>
          <a:prstGeom prst="rect">
            <a:avLst/>
          </a:prstGeom>
          <a:solidFill>
            <a:srgbClr val="46575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dirty="0">
              <a:solidFill>
                <a:srgbClr val="FFFFFF"/>
              </a:solidFill>
            </a:endParaRPr>
          </a:p>
        </p:txBody>
      </p:sp>
      <p:pic>
        <p:nvPicPr>
          <p:cNvPr id="17" name="Picture 1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5176" cy="6858000"/>
          </a:xfrm>
          <a:prstGeom prst="rect">
            <a:avLst/>
          </a:prstGeom>
        </p:spPr>
      </p:pic>
      <p:sp>
        <p:nvSpPr>
          <p:cNvPr id="4" name="Date Placeholder 3"/>
          <p:cNvSpPr>
            <a:spLocks noGrp="1"/>
          </p:cNvSpPr>
          <p:nvPr>
            <p:ph type="dt" sz="half" idx="10"/>
          </p:nvPr>
        </p:nvSpPr>
        <p:spPr/>
        <p:txBody>
          <a:bodyPr/>
          <a:lstStyle>
            <a:lvl1pPr>
              <a:defRPr>
                <a:solidFill>
                  <a:schemeClr val="tx1"/>
                </a:solidFill>
              </a:defRPr>
            </a:lvl1pPr>
          </a:lstStyle>
          <a:p>
            <a:fld id="{FE9D4F83-0EF6-4A4D-9FC0-F03FA2077ACD}" type="datetime1">
              <a:rPr lang="en-US" smtClean="0">
                <a:solidFill>
                  <a:srgbClr val="FFFFFF"/>
                </a:solidFill>
              </a:rPr>
              <a:pPr/>
              <a:t>9/3/2016</a:t>
            </a:fld>
            <a:endParaRPr lang="en-US" dirty="0">
              <a:solidFill>
                <a:srgbClr val="FFFFFF"/>
              </a:solidFill>
            </a:endParaRPr>
          </a:p>
        </p:txBody>
      </p:sp>
      <p:sp>
        <p:nvSpPr>
          <p:cNvPr id="5" name="Footer Placeholder 4"/>
          <p:cNvSpPr>
            <a:spLocks noGrp="1"/>
          </p:cNvSpPr>
          <p:nvPr>
            <p:ph type="ftr" sz="quarter" idx="11"/>
          </p:nvPr>
        </p:nvSpPr>
        <p:spPr/>
        <p:txBody>
          <a:bodyPr/>
          <a:lstStyle>
            <a:lvl1pPr>
              <a:defRPr>
                <a:solidFill>
                  <a:schemeClr val="tx1"/>
                </a:solidFill>
              </a:defRPr>
            </a:lvl1pPr>
          </a:lstStyle>
          <a:p>
            <a:r>
              <a:rPr lang="en-US" smtClean="0">
                <a:solidFill>
                  <a:srgbClr val="FFFFFF"/>
                </a:solidFill>
              </a:rPr>
              <a:t>Confidential – Oracle Internal/Restricted/Highly Restricted</a:t>
            </a:r>
            <a:endParaRPr lang="en-US" dirty="0">
              <a:solidFill>
                <a:srgbClr val="FFFFFF"/>
              </a:solidFill>
            </a:endParaRPr>
          </a:p>
        </p:txBody>
      </p:sp>
      <p:sp>
        <p:nvSpPr>
          <p:cNvPr id="16" name="TextBox 15"/>
          <p:cNvSpPr txBox="1"/>
          <p:nvPr userDrawn="1"/>
        </p:nvSpPr>
        <p:spPr>
          <a:xfrm>
            <a:off x="5378072" y="6556248"/>
            <a:ext cx="3201234" cy="182880"/>
          </a:xfrm>
          <a:prstGeom prst="rect">
            <a:avLst/>
          </a:prstGeom>
          <a:noFill/>
        </p:spPr>
        <p:txBody>
          <a:bodyPr vert="horz" wrap="none" lIns="0" tIns="0" rIns="0" bIns="0" rtlCol="0" anchor="ctr" anchorCtr="0">
            <a:noAutofit/>
          </a:bodyPr>
          <a:lstStyle/>
          <a:p>
            <a:pPr algn="r"/>
            <a:r>
              <a:rPr sz="850" dirty="0">
                <a:solidFill>
                  <a:srgbClr val="FFFFFF"/>
                </a:solidFill>
              </a:rPr>
              <a:t>Copyright © </a:t>
            </a:r>
            <a:r>
              <a:rPr lang="en-US" sz="850" dirty="0">
                <a:solidFill>
                  <a:srgbClr val="FFFFFF"/>
                </a:solidFill>
              </a:rPr>
              <a:t>2016,</a:t>
            </a:r>
            <a:r>
              <a:rPr sz="850" dirty="0">
                <a:solidFill>
                  <a:srgbClr val="FFFFFF"/>
                </a:solidFill>
              </a:rPr>
              <a:t> </a:t>
            </a:r>
            <a:r>
              <a:rPr sz="850" dirty="0">
                <a:solidFill>
                  <a:srgbClr val="FFFFFF"/>
                </a:solidFill>
              </a:rPr>
              <a:t>Oracle and/or its affiliates. All rights reserved.  </a:t>
            </a:r>
            <a:r>
              <a:rPr sz="850" dirty="0">
                <a:solidFill>
                  <a:srgbClr val="FFFFFF"/>
                </a:solidFill>
              </a:rPr>
              <a:t>|</a:t>
            </a:r>
            <a:endParaRPr sz="850" dirty="0">
              <a:solidFill>
                <a:srgbClr val="FFFFFF"/>
              </a:solidFill>
            </a:endParaRPr>
          </a:p>
        </p:txBody>
      </p:sp>
      <p:pic>
        <p:nvPicPr>
          <p:cNvPr id="15" name="Picture 14" descr="Oracle logo in white on red staging background" title="Oracle red badge logo"/>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30490" y="6263640"/>
            <a:ext cx="1625561" cy="594360"/>
          </a:xfrm>
          <a:prstGeom prst="rect">
            <a:avLst/>
          </a:prstGeom>
        </p:spPr>
      </p:pic>
      <p:sp>
        <p:nvSpPr>
          <p:cNvPr id="14" name="Rectangle 13"/>
          <p:cNvSpPr/>
          <p:nvPr userDrawn="1"/>
        </p:nvSpPr>
        <p:spPr bwMode="white">
          <a:xfrm>
            <a:off x="9987229" y="4608094"/>
            <a:ext cx="1829276"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dirty="0">
              <a:solidFill>
                <a:srgbClr val="FFFFFF"/>
              </a:solidFill>
            </a:endParaRPr>
          </a:p>
        </p:txBody>
      </p:sp>
      <p:sp>
        <p:nvSpPr>
          <p:cNvPr id="21" name="Text Placeholder 12"/>
          <p:cNvSpPr>
            <a:spLocks noGrp="1"/>
          </p:cNvSpPr>
          <p:nvPr>
            <p:ph type="body" sz="quarter" idx="15" hasCustomPrompt="1"/>
          </p:nvPr>
        </p:nvSpPr>
        <p:spPr>
          <a:xfrm>
            <a:off x="10059060" y="4815117"/>
            <a:ext cx="1676837" cy="228600"/>
          </a:xfrm>
        </p:spPr>
        <p:txBody>
          <a:bodyPr anchor="b">
            <a:normAutofit/>
          </a:bodyPr>
          <a:lstStyle>
            <a:lvl1pPr marL="1588" indent="0" algn="ctr">
              <a:spcBef>
                <a:spcPts val="0"/>
              </a:spcBef>
              <a:buFontTx/>
              <a:buNone/>
              <a:defRPr sz="1400" baseline="0">
                <a:solidFill>
                  <a:schemeClr val="bg1"/>
                </a:solidFill>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a:t>Click to add text</a:t>
            </a:r>
          </a:p>
        </p:txBody>
      </p:sp>
      <p:sp>
        <p:nvSpPr>
          <p:cNvPr id="2" name="Title 1"/>
          <p:cNvSpPr>
            <a:spLocks noGrp="1"/>
          </p:cNvSpPr>
          <p:nvPr>
            <p:ph type="ctrTitle"/>
          </p:nvPr>
        </p:nvSpPr>
        <p:spPr>
          <a:xfrm>
            <a:off x="531952" y="739776"/>
            <a:ext cx="9146382" cy="1470025"/>
          </a:xfrm>
        </p:spPr>
        <p:txBody>
          <a:bodyPr/>
          <a:lstStyle>
            <a:lvl1pPr>
              <a:lnSpc>
                <a:spcPct val="80000"/>
              </a:lnSpc>
              <a:defRPr sz="4800"/>
            </a:lvl1pPr>
          </a:lstStyle>
          <a:p>
            <a:r>
              <a:rPr lang="en-US" smtClean="0"/>
              <a:t>Click to edit Master title style</a:t>
            </a:r>
            <a:endParaRPr dirty="0"/>
          </a:p>
        </p:txBody>
      </p:sp>
      <p:sp>
        <p:nvSpPr>
          <p:cNvPr id="3" name="Subtitle 2"/>
          <p:cNvSpPr>
            <a:spLocks noGrp="1"/>
          </p:cNvSpPr>
          <p:nvPr>
            <p:ph type="subTitle" idx="1"/>
          </p:nvPr>
        </p:nvSpPr>
        <p:spPr>
          <a:xfrm>
            <a:off x="531900" y="2286000"/>
            <a:ext cx="9146382"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sp>
        <p:nvSpPr>
          <p:cNvPr id="13" name="Text Placeholder 12"/>
          <p:cNvSpPr>
            <a:spLocks noGrp="1"/>
          </p:cNvSpPr>
          <p:nvPr>
            <p:ph type="body" sz="quarter" idx="13" hasCustomPrompt="1"/>
          </p:nvPr>
        </p:nvSpPr>
        <p:spPr>
          <a:xfrm>
            <a:off x="531952" y="3429452"/>
            <a:ext cx="9146382"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Tree>
    <p:extLst>
      <p:ext uri="{BB962C8B-B14F-4D97-AF65-F5344CB8AC3E}">
        <p14:creationId xmlns:p14="http://schemas.microsoft.com/office/powerpoint/2010/main" val="2601139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32.xml><?xml version="1.0" encoding="utf-8"?>
<p:sldLayout xmlns:a="http://schemas.openxmlformats.org/drawingml/2006/main" xmlns:r="http://schemas.openxmlformats.org/officeDocument/2006/relationships" xmlns:p="http://schemas.openxmlformats.org/presentationml/2006/main" showMasterSp="0" preserve="1" userDrawn="1">
  <p:cSld name="Custom Title Slide with Picture and 2 Logo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1" name="Rectangle 20" descr="Full slide 4-color photo can be inserted here" title="Title Slide with Picture"/>
          <p:cNvSpPr/>
          <p:nvPr userDrawn="1"/>
        </p:nvSpPr>
        <p:spPr bwMode="hidden">
          <a:xfrm>
            <a:off x="1" y="0"/>
            <a:ext cx="12192000" cy="6858000"/>
          </a:xfrm>
          <a:prstGeom prst="rect">
            <a:avLst/>
          </a:prstGeom>
          <a:solidFill>
            <a:srgbClr val="46575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dirty="0">
              <a:solidFill>
                <a:srgbClr val="FFFFFF"/>
              </a:solidFill>
            </a:endParaRPr>
          </a:p>
        </p:txBody>
      </p:sp>
      <p:pic>
        <p:nvPicPr>
          <p:cNvPr id="14" name="Picture 1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89078" cy="6858000"/>
          </a:xfrm>
          <a:prstGeom prst="rect">
            <a:avLst/>
          </a:prstGeom>
        </p:spPr>
      </p:pic>
      <p:sp>
        <p:nvSpPr>
          <p:cNvPr id="2" name="Title 1"/>
          <p:cNvSpPr>
            <a:spLocks noGrp="1"/>
          </p:cNvSpPr>
          <p:nvPr>
            <p:ph type="ctrTitle"/>
          </p:nvPr>
        </p:nvSpPr>
        <p:spPr>
          <a:xfrm>
            <a:off x="531952" y="739776"/>
            <a:ext cx="9146382" cy="1470025"/>
          </a:xfrm>
        </p:spPr>
        <p:txBody>
          <a:bodyPr/>
          <a:lstStyle>
            <a:lvl1pPr>
              <a:lnSpc>
                <a:spcPct val="80000"/>
              </a:lnSpc>
              <a:defRPr sz="4800"/>
            </a:lvl1pPr>
          </a:lstStyle>
          <a:p>
            <a:r>
              <a:rPr lang="en-US" smtClean="0"/>
              <a:t>Click to edit Master title style</a:t>
            </a:r>
            <a:endParaRPr/>
          </a:p>
        </p:txBody>
      </p:sp>
      <p:sp>
        <p:nvSpPr>
          <p:cNvPr id="3" name="Subtitle 2"/>
          <p:cNvSpPr>
            <a:spLocks noGrp="1"/>
          </p:cNvSpPr>
          <p:nvPr>
            <p:ph type="subTitle" idx="1"/>
          </p:nvPr>
        </p:nvSpPr>
        <p:spPr>
          <a:xfrm>
            <a:off x="531900" y="2286000"/>
            <a:ext cx="9146382"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sp>
        <p:nvSpPr>
          <p:cNvPr id="4" name="Date Placeholder 3"/>
          <p:cNvSpPr>
            <a:spLocks noGrp="1"/>
          </p:cNvSpPr>
          <p:nvPr>
            <p:ph type="dt" sz="half" idx="10"/>
          </p:nvPr>
        </p:nvSpPr>
        <p:spPr/>
        <p:txBody>
          <a:bodyPr/>
          <a:lstStyle>
            <a:lvl1pPr>
              <a:defRPr>
                <a:solidFill>
                  <a:schemeClr val="tx1"/>
                </a:solidFill>
              </a:defRPr>
            </a:lvl1pPr>
          </a:lstStyle>
          <a:p>
            <a:fld id="{FE9D4F83-0EF6-4A4D-9FC0-F03FA2077ACD}" type="datetime1">
              <a:rPr lang="en-US" smtClean="0">
                <a:solidFill>
                  <a:srgbClr val="FFFFFF"/>
                </a:solidFill>
              </a:rPr>
              <a:pPr/>
              <a:t>9/3/2016</a:t>
            </a:fld>
            <a:endParaRPr lang="en-US" dirty="0">
              <a:solidFill>
                <a:srgbClr val="FFFFFF"/>
              </a:solidFill>
            </a:endParaRPr>
          </a:p>
        </p:txBody>
      </p:sp>
      <p:sp>
        <p:nvSpPr>
          <p:cNvPr id="5" name="Footer Placeholder 4"/>
          <p:cNvSpPr>
            <a:spLocks noGrp="1"/>
          </p:cNvSpPr>
          <p:nvPr>
            <p:ph type="ftr" sz="quarter" idx="11"/>
          </p:nvPr>
        </p:nvSpPr>
        <p:spPr/>
        <p:txBody>
          <a:bodyPr/>
          <a:lstStyle>
            <a:lvl1pPr>
              <a:defRPr>
                <a:solidFill>
                  <a:schemeClr val="tx1"/>
                </a:solidFill>
              </a:defRPr>
            </a:lvl1pPr>
          </a:lstStyle>
          <a:p>
            <a:r>
              <a:rPr lang="en-US" smtClean="0">
                <a:solidFill>
                  <a:srgbClr val="FFFFFF"/>
                </a:solidFill>
              </a:rPr>
              <a:t>Confidential – Oracle Internal/Restricted/Highly Restricted</a:t>
            </a:r>
            <a:endParaRPr lang="en-US" dirty="0">
              <a:solidFill>
                <a:srgbClr val="FFFFFF"/>
              </a:solidFill>
            </a:endParaRPr>
          </a:p>
        </p:txBody>
      </p:sp>
      <p:sp>
        <p:nvSpPr>
          <p:cNvPr id="13" name="Text Placeholder 12"/>
          <p:cNvSpPr>
            <a:spLocks noGrp="1"/>
          </p:cNvSpPr>
          <p:nvPr>
            <p:ph type="body" sz="quarter" idx="13" hasCustomPrompt="1"/>
          </p:nvPr>
        </p:nvSpPr>
        <p:spPr>
          <a:xfrm>
            <a:off x="531952" y="3429452"/>
            <a:ext cx="9146382"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
        <p:nvSpPr>
          <p:cNvPr id="16" name="TextBox 15"/>
          <p:cNvSpPr txBox="1"/>
          <p:nvPr userDrawn="1"/>
        </p:nvSpPr>
        <p:spPr>
          <a:xfrm>
            <a:off x="5378072" y="6556248"/>
            <a:ext cx="3201234" cy="182880"/>
          </a:xfrm>
          <a:prstGeom prst="rect">
            <a:avLst/>
          </a:prstGeom>
          <a:noFill/>
        </p:spPr>
        <p:txBody>
          <a:bodyPr vert="horz" wrap="none" lIns="0" tIns="0" rIns="0" bIns="0" rtlCol="0" anchor="ctr" anchorCtr="0">
            <a:noAutofit/>
          </a:bodyPr>
          <a:lstStyle/>
          <a:p>
            <a:pPr algn="r"/>
            <a:r>
              <a:rPr sz="850" dirty="0">
                <a:solidFill>
                  <a:srgbClr val="FFFFFF"/>
                </a:solidFill>
              </a:rPr>
              <a:t>Copyright © </a:t>
            </a:r>
            <a:r>
              <a:rPr lang="en-US" sz="850" dirty="0">
                <a:solidFill>
                  <a:srgbClr val="FFFFFF"/>
                </a:solidFill>
              </a:rPr>
              <a:t>2016,</a:t>
            </a:r>
            <a:r>
              <a:rPr sz="850" dirty="0">
                <a:solidFill>
                  <a:srgbClr val="FFFFFF"/>
                </a:solidFill>
              </a:rPr>
              <a:t> </a:t>
            </a:r>
            <a:r>
              <a:rPr sz="850" dirty="0">
                <a:solidFill>
                  <a:srgbClr val="FFFFFF"/>
                </a:solidFill>
              </a:rPr>
              <a:t>Oracle and/or its affiliates. All rights reserved.  </a:t>
            </a:r>
            <a:r>
              <a:rPr sz="850" dirty="0">
                <a:solidFill>
                  <a:srgbClr val="FFFFFF"/>
                </a:solidFill>
              </a:rPr>
              <a:t>|</a:t>
            </a:r>
            <a:endParaRPr sz="850" dirty="0">
              <a:solidFill>
                <a:srgbClr val="FFFFFF"/>
              </a:solidFill>
            </a:endParaRPr>
          </a:p>
        </p:txBody>
      </p:sp>
      <p:pic>
        <p:nvPicPr>
          <p:cNvPr id="15" name="Picture 14" descr="Oracle logo in white on red staging background" title="Oracle red badge logo"/>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30490" y="6263640"/>
            <a:ext cx="1625561" cy="594360"/>
          </a:xfrm>
          <a:prstGeom prst="rect">
            <a:avLst/>
          </a:prstGeom>
        </p:spPr>
      </p:pic>
      <p:sp>
        <p:nvSpPr>
          <p:cNvPr id="17" name="Rectangle 16"/>
          <p:cNvSpPr/>
          <p:nvPr userDrawn="1"/>
        </p:nvSpPr>
        <p:spPr bwMode="white">
          <a:xfrm>
            <a:off x="9830772" y="0"/>
            <a:ext cx="1829276"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dirty="0">
              <a:solidFill>
                <a:srgbClr val="FFFFFF"/>
              </a:solidFill>
            </a:endParaRPr>
          </a:p>
        </p:txBody>
      </p:sp>
      <p:sp>
        <p:nvSpPr>
          <p:cNvPr id="19" name="Text Placeholder 12"/>
          <p:cNvSpPr>
            <a:spLocks noGrp="1"/>
          </p:cNvSpPr>
          <p:nvPr>
            <p:ph type="body" sz="quarter" idx="15" hasCustomPrompt="1"/>
          </p:nvPr>
        </p:nvSpPr>
        <p:spPr>
          <a:xfrm>
            <a:off x="9906992" y="228600"/>
            <a:ext cx="1676837" cy="228600"/>
          </a:xfrm>
        </p:spPr>
        <p:txBody>
          <a:bodyPr anchor="b">
            <a:normAutofit/>
          </a:bodyPr>
          <a:lstStyle>
            <a:lvl1pPr marL="1588" indent="0" algn="ctr">
              <a:spcBef>
                <a:spcPts val="0"/>
              </a:spcBef>
              <a:buFontTx/>
              <a:buNone/>
              <a:defRPr sz="1400" baseline="0">
                <a:solidFill>
                  <a:schemeClr val="bg1"/>
                </a:solidFill>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text</a:t>
            </a:r>
          </a:p>
        </p:txBody>
      </p:sp>
      <p:sp>
        <p:nvSpPr>
          <p:cNvPr id="20" name="Rectangle 19"/>
          <p:cNvSpPr/>
          <p:nvPr userDrawn="1"/>
        </p:nvSpPr>
        <p:spPr>
          <a:xfrm>
            <a:off x="9826002" y="5409983"/>
            <a:ext cx="1829276" cy="850392"/>
          </a:xfrm>
          <a:prstGeom prst="rect">
            <a:avLst/>
          </a:prstGeom>
          <a:solidFill>
            <a:schemeClr val="tx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800">
              <a:solidFill>
                <a:srgbClr val="FFFFFF"/>
              </a:solidFill>
            </a:endParaRPr>
          </a:p>
        </p:txBody>
      </p:sp>
    </p:spTree>
    <p:extLst>
      <p:ext uri="{BB962C8B-B14F-4D97-AF65-F5344CB8AC3E}">
        <p14:creationId xmlns:p14="http://schemas.microsoft.com/office/powerpoint/2010/main" val="1681667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33.xml><?xml version="1.0" encoding="utf-8"?>
<p:sldLayout xmlns:a="http://schemas.openxmlformats.org/drawingml/2006/main" xmlns:r="http://schemas.openxmlformats.org/officeDocument/2006/relationships" xmlns:p="http://schemas.openxmlformats.org/presentationml/2006/main" showMasterSp="0" preserve="1">
  <p:cSld name="Title Slide with Picture">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10" name="Rectangle 9" descr="Full slide 4-color photo can be inserted here" title="Title Slide with Picture"/>
          <p:cNvSpPr/>
          <p:nvPr/>
        </p:nvSpPr>
        <p:spPr bwMode="hidden">
          <a:xfrm>
            <a:off x="1" y="0"/>
            <a:ext cx="12192000" cy="6858000"/>
          </a:xfrm>
          <a:prstGeom prst="rect">
            <a:avLst/>
          </a:prstGeom>
          <a:solidFill>
            <a:srgbClr val="46575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dirty="0">
              <a:solidFill>
                <a:srgbClr val="FFFFFF"/>
              </a:solidFill>
            </a:endParaRPr>
          </a:p>
        </p:txBody>
      </p:sp>
      <p:sp>
        <p:nvSpPr>
          <p:cNvPr id="2" name="Title 1"/>
          <p:cNvSpPr>
            <a:spLocks noGrp="1"/>
          </p:cNvSpPr>
          <p:nvPr>
            <p:ph type="ctrTitle"/>
          </p:nvPr>
        </p:nvSpPr>
        <p:spPr>
          <a:xfrm>
            <a:off x="531953" y="739776"/>
            <a:ext cx="9603701" cy="1470025"/>
          </a:xfrm>
        </p:spPr>
        <p:txBody>
          <a:bodyPr/>
          <a:lstStyle>
            <a:lvl1pPr>
              <a:lnSpc>
                <a:spcPct val="80000"/>
              </a:lnSpc>
              <a:defRPr sz="4800"/>
            </a:lvl1pPr>
          </a:lstStyle>
          <a:p>
            <a:r>
              <a:rPr lang="en-US" smtClean="0"/>
              <a:t>Click to edit Master title style</a:t>
            </a:r>
            <a:endParaRPr dirty="0"/>
          </a:p>
        </p:txBody>
      </p:sp>
      <p:sp>
        <p:nvSpPr>
          <p:cNvPr id="3" name="Subtitle 2"/>
          <p:cNvSpPr>
            <a:spLocks noGrp="1"/>
          </p:cNvSpPr>
          <p:nvPr>
            <p:ph type="subTitle" idx="1"/>
          </p:nvPr>
        </p:nvSpPr>
        <p:spPr>
          <a:xfrm>
            <a:off x="531900" y="2286000"/>
            <a:ext cx="9603701"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sp>
        <p:nvSpPr>
          <p:cNvPr id="13" name="Text Placeholder 12"/>
          <p:cNvSpPr>
            <a:spLocks noGrp="1"/>
          </p:cNvSpPr>
          <p:nvPr>
            <p:ph type="body" sz="quarter" idx="13" hasCustomPrompt="1"/>
          </p:nvPr>
        </p:nvSpPr>
        <p:spPr>
          <a:xfrm>
            <a:off x="531953" y="3429452"/>
            <a:ext cx="9603701"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
        <p:nvSpPr>
          <p:cNvPr id="7" name="Date Placeholder 6"/>
          <p:cNvSpPr>
            <a:spLocks noGrp="1"/>
          </p:cNvSpPr>
          <p:nvPr>
            <p:ph type="dt" sz="half" idx="14"/>
          </p:nvPr>
        </p:nvSpPr>
        <p:spPr/>
        <p:txBody>
          <a:bodyPr/>
          <a:lstStyle>
            <a:lvl1pPr>
              <a:defRPr>
                <a:solidFill>
                  <a:schemeClr val="tx1"/>
                </a:solidFill>
              </a:defRPr>
            </a:lvl1pPr>
          </a:lstStyle>
          <a:p>
            <a:fld id="{28EA2FC9-FB8E-5643-A6BA-BB418325CE56}" type="datetime1">
              <a:rPr lang="en-US" smtClean="0">
                <a:solidFill>
                  <a:srgbClr val="FFFFFF"/>
                </a:solidFill>
              </a:rPr>
              <a:pPr/>
              <a:t>9/3/2016</a:t>
            </a:fld>
            <a:endParaRPr lang="en-US" dirty="0">
              <a:solidFill>
                <a:srgbClr val="FFFFFF"/>
              </a:solidFill>
            </a:endParaRPr>
          </a:p>
        </p:txBody>
      </p:sp>
      <p:sp>
        <p:nvSpPr>
          <p:cNvPr id="8" name="Footer Placeholder 7"/>
          <p:cNvSpPr>
            <a:spLocks noGrp="1"/>
          </p:cNvSpPr>
          <p:nvPr>
            <p:ph type="ftr" sz="quarter" idx="15"/>
          </p:nvPr>
        </p:nvSpPr>
        <p:spPr/>
        <p:txBody>
          <a:bodyPr/>
          <a:lstStyle>
            <a:lvl1pPr>
              <a:defRPr>
                <a:solidFill>
                  <a:schemeClr val="tx1"/>
                </a:solidFill>
              </a:defRPr>
            </a:lvl1pPr>
          </a:lstStyle>
          <a:p>
            <a:r>
              <a:rPr lang="en-US" smtClean="0">
                <a:solidFill>
                  <a:srgbClr val="FFFFFF"/>
                </a:solidFill>
              </a:rPr>
              <a:t>Confidential – Oracle Internal/Restricted/Highly Restricted</a:t>
            </a:r>
            <a:endParaRPr lang="en-US" dirty="0">
              <a:solidFill>
                <a:srgbClr val="FFFFFF"/>
              </a:solidFill>
            </a:endParaRPr>
          </a:p>
        </p:txBody>
      </p:sp>
      <p:sp>
        <p:nvSpPr>
          <p:cNvPr id="14" name="TextBox 13"/>
          <p:cNvSpPr txBox="1"/>
          <p:nvPr userDrawn="1"/>
        </p:nvSpPr>
        <p:spPr>
          <a:xfrm>
            <a:off x="5378072" y="6556248"/>
            <a:ext cx="3201234" cy="182880"/>
          </a:xfrm>
          <a:prstGeom prst="rect">
            <a:avLst/>
          </a:prstGeom>
          <a:noFill/>
        </p:spPr>
        <p:txBody>
          <a:bodyPr vert="horz" wrap="none" lIns="0" tIns="0" rIns="0" bIns="0" rtlCol="0" anchor="ctr" anchorCtr="0">
            <a:noAutofit/>
          </a:bodyPr>
          <a:lstStyle/>
          <a:p>
            <a:pPr algn="r"/>
            <a:r>
              <a:rPr sz="850" dirty="0">
                <a:solidFill>
                  <a:srgbClr val="FFFFFF"/>
                </a:solidFill>
              </a:rPr>
              <a:t>Copyright © </a:t>
            </a:r>
            <a:r>
              <a:rPr lang="en-US" sz="850" dirty="0">
                <a:solidFill>
                  <a:srgbClr val="FFFFFF"/>
                </a:solidFill>
              </a:rPr>
              <a:t>2016,</a:t>
            </a:r>
            <a:r>
              <a:rPr sz="850" dirty="0">
                <a:solidFill>
                  <a:srgbClr val="FFFFFF"/>
                </a:solidFill>
              </a:rPr>
              <a:t> </a:t>
            </a:r>
            <a:r>
              <a:rPr sz="850" dirty="0">
                <a:solidFill>
                  <a:srgbClr val="FFFFFF"/>
                </a:solidFill>
              </a:rPr>
              <a:t>Oracle and/or its affiliates. All rights reserved.  </a:t>
            </a:r>
            <a:r>
              <a:rPr sz="850" dirty="0">
                <a:solidFill>
                  <a:srgbClr val="FFFFFF"/>
                </a:solidFill>
              </a:rPr>
              <a:t>|</a:t>
            </a:r>
            <a:endParaRPr sz="850" dirty="0">
              <a:solidFill>
                <a:srgbClr val="FFFFFF"/>
              </a:solidFill>
            </a:endParaRPr>
          </a:p>
        </p:txBody>
      </p:sp>
      <p:pic>
        <p:nvPicPr>
          <p:cNvPr id="11" name="Picture 10" descr="Oracle logo in white on red staging background" title="Oracle red badge logo"/>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30490" y="6263640"/>
            <a:ext cx="1625561" cy="594360"/>
          </a:xfrm>
          <a:prstGeom prst="rect">
            <a:avLst/>
          </a:prstGeom>
        </p:spPr>
      </p:pic>
    </p:spTree>
    <p:extLst>
      <p:ext uri="{BB962C8B-B14F-4D97-AF65-F5344CB8AC3E}">
        <p14:creationId xmlns:p14="http://schemas.microsoft.com/office/powerpoint/2010/main" val="41305740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34.xml><?xml version="1.0" encoding="utf-8"?>
<p:sldLayout xmlns:a="http://schemas.openxmlformats.org/drawingml/2006/main" xmlns:r="http://schemas.openxmlformats.org/officeDocument/2006/relationships" xmlns:p="http://schemas.openxmlformats.org/presentationml/2006/main" showMasterSp="0" preserve="1">
  <p:cSld name="Title Slide with Picture and Log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2" name="Rectangle 21" descr="Full slide 4-color photo can be inserted here. Customer/Partner and secondary logo can be included" title="Title Slide with Picture and customer/partner logo"/>
          <p:cNvSpPr/>
          <p:nvPr/>
        </p:nvSpPr>
        <p:spPr bwMode="hidden">
          <a:xfrm>
            <a:off x="1" y="451"/>
            <a:ext cx="12192000" cy="6858000"/>
          </a:xfrm>
          <a:prstGeom prst="rect">
            <a:avLst/>
          </a:prstGeom>
          <a:solidFill>
            <a:srgbClr val="46575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dirty="0">
              <a:solidFill>
                <a:srgbClr val="FFFFFF"/>
              </a:solidFill>
            </a:endParaRPr>
          </a:p>
        </p:txBody>
      </p:sp>
      <p:sp>
        <p:nvSpPr>
          <p:cNvPr id="2" name="Title 1"/>
          <p:cNvSpPr>
            <a:spLocks noGrp="1"/>
          </p:cNvSpPr>
          <p:nvPr>
            <p:ph type="ctrTitle"/>
          </p:nvPr>
        </p:nvSpPr>
        <p:spPr>
          <a:xfrm>
            <a:off x="531952" y="739776"/>
            <a:ext cx="9146382" cy="1470025"/>
          </a:xfrm>
        </p:spPr>
        <p:txBody>
          <a:bodyPr/>
          <a:lstStyle>
            <a:lvl1pPr>
              <a:lnSpc>
                <a:spcPct val="80000"/>
              </a:lnSpc>
              <a:defRPr sz="4800"/>
            </a:lvl1pPr>
          </a:lstStyle>
          <a:p>
            <a:r>
              <a:rPr lang="en-US" smtClean="0"/>
              <a:t>Click to edit Master title style</a:t>
            </a:r>
            <a:endParaRPr/>
          </a:p>
        </p:txBody>
      </p:sp>
      <p:sp>
        <p:nvSpPr>
          <p:cNvPr id="3" name="Subtitle 2"/>
          <p:cNvSpPr>
            <a:spLocks noGrp="1"/>
          </p:cNvSpPr>
          <p:nvPr>
            <p:ph type="subTitle" idx="1"/>
          </p:nvPr>
        </p:nvSpPr>
        <p:spPr>
          <a:xfrm>
            <a:off x="531900" y="2286000"/>
            <a:ext cx="9146382"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sp>
        <p:nvSpPr>
          <p:cNvPr id="4" name="Date Placeholder 3"/>
          <p:cNvSpPr>
            <a:spLocks noGrp="1"/>
          </p:cNvSpPr>
          <p:nvPr>
            <p:ph type="dt" sz="half" idx="10"/>
          </p:nvPr>
        </p:nvSpPr>
        <p:spPr/>
        <p:txBody>
          <a:bodyPr/>
          <a:lstStyle>
            <a:lvl1pPr>
              <a:defRPr>
                <a:solidFill>
                  <a:schemeClr val="tx1"/>
                </a:solidFill>
              </a:defRPr>
            </a:lvl1pPr>
          </a:lstStyle>
          <a:p>
            <a:fld id="{FE9D4F83-0EF6-4A4D-9FC0-F03FA2077ACD}" type="datetime1">
              <a:rPr lang="en-US" smtClean="0">
                <a:solidFill>
                  <a:srgbClr val="FFFFFF"/>
                </a:solidFill>
              </a:rPr>
              <a:pPr/>
              <a:t>9/3/2016</a:t>
            </a:fld>
            <a:endParaRPr lang="en-US" dirty="0">
              <a:solidFill>
                <a:srgbClr val="FFFFFF"/>
              </a:solidFill>
            </a:endParaRPr>
          </a:p>
        </p:txBody>
      </p:sp>
      <p:sp>
        <p:nvSpPr>
          <p:cNvPr id="5" name="Footer Placeholder 4"/>
          <p:cNvSpPr>
            <a:spLocks noGrp="1"/>
          </p:cNvSpPr>
          <p:nvPr>
            <p:ph type="ftr" sz="quarter" idx="11"/>
          </p:nvPr>
        </p:nvSpPr>
        <p:spPr/>
        <p:txBody>
          <a:bodyPr/>
          <a:lstStyle>
            <a:lvl1pPr>
              <a:defRPr>
                <a:solidFill>
                  <a:schemeClr val="tx1"/>
                </a:solidFill>
              </a:defRPr>
            </a:lvl1pPr>
          </a:lstStyle>
          <a:p>
            <a:r>
              <a:rPr lang="en-US" smtClean="0">
                <a:solidFill>
                  <a:srgbClr val="FFFFFF"/>
                </a:solidFill>
              </a:rPr>
              <a:t>Confidential – Oracle Internal/Restricted/Highly Restricted</a:t>
            </a:r>
            <a:endParaRPr lang="en-US" dirty="0">
              <a:solidFill>
                <a:srgbClr val="FFFFFF"/>
              </a:solidFill>
            </a:endParaRPr>
          </a:p>
        </p:txBody>
      </p:sp>
      <p:sp>
        <p:nvSpPr>
          <p:cNvPr id="13" name="Text Placeholder 12"/>
          <p:cNvSpPr>
            <a:spLocks noGrp="1"/>
          </p:cNvSpPr>
          <p:nvPr>
            <p:ph type="body" sz="quarter" idx="13" hasCustomPrompt="1"/>
          </p:nvPr>
        </p:nvSpPr>
        <p:spPr>
          <a:xfrm>
            <a:off x="531952" y="3429452"/>
            <a:ext cx="9146382"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
        <p:nvSpPr>
          <p:cNvPr id="12" name="Rectangle 11"/>
          <p:cNvSpPr/>
          <p:nvPr/>
        </p:nvSpPr>
        <p:spPr bwMode="white">
          <a:xfrm>
            <a:off x="9830772" y="0"/>
            <a:ext cx="1829276"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dirty="0">
              <a:solidFill>
                <a:srgbClr val="FFFFFF"/>
              </a:solidFill>
            </a:endParaRPr>
          </a:p>
        </p:txBody>
      </p:sp>
      <p:sp>
        <p:nvSpPr>
          <p:cNvPr id="21" name="Text Placeholder 12"/>
          <p:cNvSpPr>
            <a:spLocks noGrp="1"/>
          </p:cNvSpPr>
          <p:nvPr>
            <p:ph type="body" sz="quarter" idx="15" hasCustomPrompt="1"/>
          </p:nvPr>
        </p:nvSpPr>
        <p:spPr>
          <a:xfrm>
            <a:off x="9906992" y="228600"/>
            <a:ext cx="1676837" cy="228600"/>
          </a:xfrm>
        </p:spPr>
        <p:txBody>
          <a:bodyPr anchor="b">
            <a:normAutofit/>
          </a:bodyPr>
          <a:lstStyle>
            <a:lvl1pPr marL="1588" indent="0" algn="ctr">
              <a:spcBef>
                <a:spcPts val="0"/>
              </a:spcBef>
              <a:buFontTx/>
              <a:buNone/>
              <a:defRPr sz="1400" baseline="0">
                <a:solidFill>
                  <a:schemeClr val="bg1"/>
                </a:solidFill>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a:t>Click to add text</a:t>
            </a:r>
          </a:p>
        </p:txBody>
      </p:sp>
      <p:sp>
        <p:nvSpPr>
          <p:cNvPr id="16" name="TextBox 15"/>
          <p:cNvSpPr txBox="1"/>
          <p:nvPr userDrawn="1"/>
        </p:nvSpPr>
        <p:spPr>
          <a:xfrm>
            <a:off x="5378072" y="6556248"/>
            <a:ext cx="3201234" cy="182880"/>
          </a:xfrm>
          <a:prstGeom prst="rect">
            <a:avLst/>
          </a:prstGeom>
          <a:noFill/>
        </p:spPr>
        <p:txBody>
          <a:bodyPr vert="horz" wrap="none" lIns="0" tIns="0" rIns="0" bIns="0" rtlCol="0" anchor="ctr" anchorCtr="0">
            <a:noAutofit/>
          </a:bodyPr>
          <a:lstStyle/>
          <a:p>
            <a:pPr algn="r"/>
            <a:r>
              <a:rPr sz="850" dirty="0">
                <a:solidFill>
                  <a:srgbClr val="FFFFFF"/>
                </a:solidFill>
              </a:rPr>
              <a:t>Copyright © </a:t>
            </a:r>
            <a:r>
              <a:rPr lang="en-US" sz="850" dirty="0">
                <a:solidFill>
                  <a:srgbClr val="FFFFFF"/>
                </a:solidFill>
              </a:rPr>
              <a:t>2016,</a:t>
            </a:r>
            <a:r>
              <a:rPr sz="850" dirty="0">
                <a:solidFill>
                  <a:srgbClr val="FFFFFF"/>
                </a:solidFill>
              </a:rPr>
              <a:t> </a:t>
            </a:r>
            <a:r>
              <a:rPr sz="850" dirty="0">
                <a:solidFill>
                  <a:srgbClr val="FFFFFF"/>
                </a:solidFill>
              </a:rPr>
              <a:t>Oracle and/or its affiliates. All rights reserved.  </a:t>
            </a:r>
            <a:r>
              <a:rPr sz="850" dirty="0">
                <a:solidFill>
                  <a:srgbClr val="FFFFFF"/>
                </a:solidFill>
              </a:rPr>
              <a:t>|</a:t>
            </a:r>
            <a:endParaRPr sz="850" dirty="0">
              <a:solidFill>
                <a:srgbClr val="FFFFFF"/>
              </a:solidFill>
            </a:endParaRPr>
          </a:p>
        </p:txBody>
      </p:sp>
      <p:pic>
        <p:nvPicPr>
          <p:cNvPr id="15" name="Picture 14" descr="Oracle logo in white on red staging background" title="Oracle red badge logo"/>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30490" y="6263640"/>
            <a:ext cx="1625561" cy="594360"/>
          </a:xfrm>
          <a:prstGeom prst="rect">
            <a:avLst/>
          </a:prstGeom>
        </p:spPr>
      </p:pic>
    </p:spTree>
    <p:extLst>
      <p:ext uri="{BB962C8B-B14F-4D97-AF65-F5344CB8AC3E}">
        <p14:creationId xmlns:p14="http://schemas.microsoft.com/office/powerpoint/2010/main" val="29864806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35.xml><?xml version="1.0" encoding="utf-8"?>
<p:sldLayout xmlns:a="http://schemas.openxmlformats.org/drawingml/2006/main" xmlns:r="http://schemas.openxmlformats.org/officeDocument/2006/relationships" xmlns:p="http://schemas.openxmlformats.org/presentationml/2006/main" showMasterSp="0" preserve="1">
  <p:cSld name="Title Slide with Picture and 2 Logo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2" name="Rectangle 21" descr="Full slide 4-color photo can be inserted here. Customer/Partner and secondary logo can be included" title="Title Slide with Picture and customer/partner logo"/>
          <p:cNvSpPr/>
          <p:nvPr/>
        </p:nvSpPr>
        <p:spPr bwMode="hidden">
          <a:xfrm>
            <a:off x="1" y="0"/>
            <a:ext cx="12192000" cy="6858000"/>
          </a:xfrm>
          <a:prstGeom prst="rect">
            <a:avLst/>
          </a:prstGeom>
          <a:solidFill>
            <a:srgbClr val="46575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dirty="0">
              <a:solidFill>
                <a:srgbClr val="FFFFFF"/>
              </a:solidFill>
            </a:endParaRPr>
          </a:p>
        </p:txBody>
      </p:sp>
      <p:sp>
        <p:nvSpPr>
          <p:cNvPr id="2" name="Title 1"/>
          <p:cNvSpPr>
            <a:spLocks noGrp="1"/>
          </p:cNvSpPr>
          <p:nvPr>
            <p:ph type="ctrTitle"/>
          </p:nvPr>
        </p:nvSpPr>
        <p:spPr>
          <a:xfrm>
            <a:off x="531952" y="739776"/>
            <a:ext cx="9146382" cy="1470025"/>
          </a:xfrm>
        </p:spPr>
        <p:txBody>
          <a:bodyPr/>
          <a:lstStyle>
            <a:lvl1pPr>
              <a:lnSpc>
                <a:spcPct val="80000"/>
              </a:lnSpc>
              <a:defRPr sz="4800"/>
            </a:lvl1pPr>
          </a:lstStyle>
          <a:p>
            <a:r>
              <a:rPr lang="en-US" smtClean="0"/>
              <a:t>Click to edit Master title style</a:t>
            </a:r>
            <a:endParaRPr/>
          </a:p>
        </p:txBody>
      </p:sp>
      <p:sp>
        <p:nvSpPr>
          <p:cNvPr id="3" name="Subtitle 2"/>
          <p:cNvSpPr>
            <a:spLocks noGrp="1"/>
          </p:cNvSpPr>
          <p:nvPr>
            <p:ph type="subTitle" idx="1"/>
          </p:nvPr>
        </p:nvSpPr>
        <p:spPr>
          <a:xfrm>
            <a:off x="531900" y="2286000"/>
            <a:ext cx="9146382"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sp>
        <p:nvSpPr>
          <p:cNvPr id="4" name="Date Placeholder 3"/>
          <p:cNvSpPr>
            <a:spLocks noGrp="1"/>
          </p:cNvSpPr>
          <p:nvPr>
            <p:ph type="dt" sz="half" idx="10"/>
          </p:nvPr>
        </p:nvSpPr>
        <p:spPr/>
        <p:txBody>
          <a:bodyPr/>
          <a:lstStyle>
            <a:lvl1pPr>
              <a:defRPr>
                <a:solidFill>
                  <a:schemeClr val="tx1"/>
                </a:solidFill>
              </a:defRPr>
            </a:lvl1pPr>
          </a:lstStyle>
          <a:p>
            <a:fld id="{5190EDF2-7744-3443-B3CB-57655E386FA4}" type="datetime1">
              <a:rPr lang="en-US" smtClean="0">
                <a:solidFill>
                  <a:srgbClr val="FFFFFF"/>
                </a:solidFill>
              </a:rPr>
              <a:pPr/>
              <a:t>9/3/2016</a:t>
            </a:fld>
            <a:endParaRPr lang="en-US" dirty="0">
              <a:solidFill>
                <a:srgbClr val="FFFFFF"/>
              </a:solidFill>
            </a:endParaRPr>
          </a:p>
        </p:txBody>
      </p:sp>
      <p:sp>
        <p:nvSpPr>
          <p:cNvPr id="5" name="Footer Placeholder 4"/>
          <p:cNvSpPr>
            <a:spLocks noGrp="1"/>
          </p:cNvSpPr>
          <p:nvPr>
            <p:ph type="ftr" sz="quarter" idx="11"/>
          </p:nvPr>
        </p:nvSpPr>
        <p:spPr/>
        <p:txBody>
          <a:bodyPr/>
          <a:lstStyle>
            <a:lvl1pPr>
              <a:defRPr>
                <a:solidFill>
                  <a:schemeClr val="tx1"/>
                </a:solidFill>
              </a:defRPr>
            </a:lvl1pPr>
          </a:lstStyle>
          <a:p>
            <a:r>
              <a:rPr lang="en-US" smtClean="0">
                <a:solidFill>
                  <a:srgbClr val="FFFFFF"/>
                </a:solidFill>
              </a:rPr>
              <a:t>Confidential – Oracle Internal/Restricted/Highly Restricted</a:t>
            </a:r>
            <a:endParaRPr lang="en-US" dirty="0">
              <a:solidFill>
                <a:srgbClr val="FFFFFF"/>
              </a:solidFill>
            </a:endParaRPr>
          </a:p>
        </p:txBody>
      </p:sp>
      <p:sp>
        <p:nvSpPr>
          <p:cNvPr id="13" name="Text Placeholder 12"/>
          <p:cNvSpPr>
            <a:spLocks noGrp="1"/>
          </p:cNvSpPr>
          <p:nvPr>
            <p:ph type="body" sz="quarter" idx="13" hasCustomPrompt="1"/>
          </p:nvPr>
        </p:nvSpPr>
        <p:spPr>
          <a:xfrm>
            <a:off x="531952" y="3429452"/>
            <a:ext cx="9146382"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
        <p:nvSpPr>
          <p:cNvPr id="12" name="Rectangle 11"/>
          <p:cNvSpPr/>
          <p:nvPr/>
        </p:nvSpPr>
        <p:spPr bwMode="white">
          <a:xfrm>
            <a:off x="9830772" y="0"/>
            <a:ext cx="1829276"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dirty="0">
              <a:solidFill>
                <a:srgbClr val="FFFFFF"/>
              </a:solidFill>
            </a:endParaRPr>
          </a:p>
        </p:txBody>
      </p:sp>
      <p:sp>
        <p:nvSpPr>
          <p:cNvPr id="21" name="Text Placeholder 12"/>
          <p:cNvSpPr>
            <a:spLocks noGrp="1"/>
          </p:cNvSpPr>
          <p:nvPr>
            <p:ph type="body" sz="quarter" idx="15" hasCustomPrompt="1"/>
          </p:nvPr>
        </p:nvSpPr>
        <p:spPr>
          <a:xfrm>
            <a:off x="9906992" y="228600"/>
            <a:ext cx="1676837" cy="228600"/>
          </a:xfrm>
        </p:spPr>
        <p:txBody>
          <a:bodyPr anchor="b">
            <a:normAutofit/>
          </a:bodyPr>
          <a:lstStyle>
            <a:lvl1pPr marL="1588" indent="0" algn="ctr">
              <a:spcBef>
                <a:spcPts val="0"/>
              </a:spcBef>
              <a:buFontTx/>
              <a:buNone/>
              <a:defRPr sz="1400" baseline="0">
                <a:solidFill>
                  <a:schemeClr val="bg1"/>
                </a:solidFill>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a:t>Click to add text</a:t>
            </a:r>
          </a:p>
        </p:txBody>
      </p:sp>
      <p:sp>
        <p:nvSpPr>
          <p:cNvPr id="15" name="Rectangle 14"/>
          <p:cNvSpPr/>
          <p:nvPr userDrawn="1"/>
        </p:nvSpPr>
        <p:spPr>
          <a:xfrm>
            <a:off x="9826002" y="5409983"/>
            <a:ext cx="1829276" cy="850392"/>
          </a:xfrm>
          <a:prstGeom prst="rect">
            <a:avLst/>
          </a:prstGeom>
          <a:solidFill>
            <a:schemeClr val="tx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800">
              <a:solidFill>
                <a:srgbClr val="FFFFFF"/>
              </a:solidFill>
            </a:endParaRPr>
          </a:p>
        </p:txBody>
      </p:sp>
      <p:sp>
        <p:nvSpPr>
          <p:cNvPr id="17" name="TextBox 16"/>
          <p:cNvSpPr txBox="1"/>
          <p:nvPr userDrawn="1"/>
        </p:nvSpPr>
        <p:spPr>
          <a:xfrm>
            <a:off x="5378072" y="6556248"/>
            <a:ext cx="3201234" cy="182880"/>
          </a:xfrm>
          <a:prstGeom prst="rect">
            <a:avLst/>
          </a:prstGeom>
          <a:noFill/>
        </p:spPr>
        <p:txBody>
          <a:bodyPr vert="horz" wrap="none" lIns="0" tIns="0" rIns="0" bIns="0" rtlCol="0" anchor="ctr" anchorCtr="0">
            <a:noAutofit/>
          </a:bodyPr>
          <a:lstStyle/>
          <a:p>
            <a:pPr algn="r"/>
            <a:r>
              <a:rPr sz="850" dirty="0">
                <a:solidFill>
                  <a:srgbClr val="FFFFFF"/>
                </a:solidFill>
              </a:rPr>
              <a:t>Copyright © </a:t>
            </a:r>
            <a:r>
              <a:rPr lang="en-US" sz="850" dirty="0">
                <a:solidFill>
                  <a:srgbClr val="FFFFFF"/>
                </a:solidFill>
              </a:rPr>
              <a:t>2016,</a:t>
            </a:r>
            <a:r>
              <a:rPr sz="850" dirty="0">
                <a:solidFill>
                  <a:srgbClr val="FFFFFF"/>
                </a:solidFill>
              </a:rPr>
              <a:t> </a:t>
            </a:r>
            <a:r>
              <a:rPr sz="850" dirty="0">
                <a:solidFill>
                  <a:srgbClr val="FFFFFF"/>
                </a:solidFill>
              </a:rPr>
              <a:t>Oracle and/or its affiliates. All rights reserved.  </a:t>
            </a:r>
            <a:r>
              <a:rPr sz="850" dirty="0">
                <a:solidFill>
                  <a:srgbClr val="FFFFFF"/>
                </a:solidFill>
              </a:rPr>
              <a:t>|</a:t>
            </a:r>
            <a:endParaRPr sz="850" dirty="0">
              <a:solidFill>
                <a:srgbClr val="FFFFFF"/>
              </a:solidFill>
            </a:endParaRPr>
          </a:p>
        </p:txBody>
      </p:sp>
      <p:pic>
        <p:nvPicPr>
          <p:cNvPr id="16" name="Picture 15" descr="Oracle logo in white on red staging background" title="Oracle red badge logo"/>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30490" y="6263640"/>
            <a:ext cx="1625561" cy="594360"/>
          </a:xfrm>
          <a:prstGeom prst="rect">
            <a:avLst/>
          </a:prstGeom>
        </p:spPr>
      </p:pic>
    </p:spTree>
    <p:extLst>
      <p:ext uri="{BB962C8B-B14F-4D97-AF65-F5344CB8AC3E}">
        <p14:creationId xmlns:p14="http://schemas.microsoft.com/office/powerpoint/2010/main" val="21468818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dirty="0"/>
          </a:p>
        </p:txBody>
      </p:sp>
      <p:sp>
        <p:nvSpPr>
          <p:cNvPr id="3" name="Content Placeholder 2"/>
          <p:cNvSpPr>
            <a:spLocks noGrp="1"/>
          </p:cNvSpPr>
          <p:nvPr>
            <p:ph idx="1"/>
          </p:nvPr>
        </p:nvSpPr>
        <p:spPr>
          <a:xfrm>
            <a:off x="531289" y="1524001"/>
            <a:ext cx="11129420" cy="4419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p>
            <a:fld id="{68926090-F7DD-7C47-A7A5-57C7ADACE0E5}" type="datetime1">
              <a:rPr lang="en-US" smtClean="0">
                <a:solidFill>
                  <a:srgbClr val="58595B"/>
                </a:solidFill>
              </a:rPr>
              <a:pPr/>
              <a:t>9/3/2016</a:t>
            </a:fld>
            <a:endParaRPr dirty="0">
              <a:solidFill>
                <a:srgbClr val="58595B"/>
              </a:solidFill>
            </a:endParaRPr>
          </a:p>
        </p:txBody>
      </p:sp>
      <p:sp>
        <p:nvSpPr>
          <p:cNvPr id="5" name="Footer Placeholder 4"/>
          <p:cNvSpPr>
            <a:spLocks noGrp="1"/>
          </p:cNvSpPr>
          <p:nvPr>
            <p:ph type="ftr" sz="quarter" idx="11"/>
          </p:nvPr>
        </p:nvSpPr>
        <p:spPr/>
        <p:txBody>
          <a:bodyPr/>
          <a:lstStyle/>
          <a:p>
            <a:r>
              <a:rPr lang="en-US" smtClean="0">
                <a:solidFill>
                  <a:srgbClr val="58595B"/>
                </a:solidFill>
              </a:rPr>
              <a:t>Confidential – Oracle Internal/Restricted/Highly Restricted</a:t>
            </a:r>
            <a:endParaRPr dirty="0">
              <a:solidFill>
                <a:srgbClr val="58595B"/>
              </a:solidFill>
            </a:endParaRPr>
          </a:p>
        </p:txBody>
      </p:sp>
      <p:sp>
        <p:nvSpPr>
          <p:cNvPr id="6" name="Slide Number Placeholder 5"/>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Tree>
    <p:extLst>
      <p:ext uri="{BB962C8B-B14F-4D97-AF65-F5344CB8AC3E}">
        <p14:creationId xmlns:p14="http://schemas.microsoft.com/office/powerpoint/2010/main" val="2906939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dirty="0"/>
          </a:p>
        </p:txBody>
      </p:sp>
      <p:sp>
        <p:nvSpPr>
          <p:cNvPr id="3" name="Content Placeholder 2"/>
          <p:cNvSpPr>
            <a:spLocks noGrp="1"/>
          </p:cNvSpPr>
          <p:nvPr>
            <p:ph idx="1"/>
          </p:nvPr>
        </p:nvSpPr>
        <p:spPr>
          <a:xfrm>
            <a:off x="531289" y="1981200"/>
            <a:ext cx="11129420" cy="3962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p>
            <a:fld id="{6996FA26-999E-144A-B9D6-0275E6EB9A15}" type="datetime1">
              <a:rPr lang="en-US" smtClean="0">
                <a:solidFill>
                  <a:srgbClr val="58595B"/>
                </a:solidFill>
              </a:rPr>
              <a:pPr/>
              <a:t>9/3/2016</a:t>
            </a:fld>
            <a:endParaRPr dirty="0">
              <a:solidFill>
                <a:srgbClr val="58595B"/>
              </a:solidFill>
            </a:endParaRPr>
          </a:p>
        </p:txBody>
      </p:sp>
      <p:sp>
        <p:nvSpPr>
          <p:cNvPr id="5" name="Footer Placeholder 4"/>
          <p:cNvSpPr>
            <a:spLocks noGrp="1"/>
          </p:cNvSpPr>
          <p:nvPr>
            <p:ph type="ftr" sz="quarter" idx="11"/>
          </p:nvPr>
        </p:nvSpPr>
        <p:spPr/>
        <p:txBody>
          <a:bodyPr/>
          <a:lstStyle/>
          <a:p>
            <a:r>
              <a:rPr lang="en-US" smtClean="0">
                <a:solidFill>
                  <a:srgbClr val="58595B"/>
                </a:solidFill>
              </a:rPr>
              <a:t>Confidential – Oracle Internal/Restricted/Highly Restricted</a:t>
            </a:r>
            <a:endParaRPr dirty="0">
              <a:solidFill>
                <a:srgbClr val="58595B"/>
              </a:solidFill>
            </a:endParaRPr>
          </a:p>
        </p:txBody>
      </p:sp>
      <p:sp>
        <p:nvSpPr>
          <p:cNvPr id="6" name="Slide Number Placeholder 5"/>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
        <p:nvSpPr>
          <p:cNvPr id="7" name="Text Placeholder 12"/>
          <p:cNvSpPr>
            <a:spLocks noGrp="1"/>
          </p:cNvSpPr>
          <p:nvPr>
            <p:ph type="body" sz="quarter" idx="13" hasCustomPrompt="1"/>
          </p:nvPr>
        </p:nvSpPr>
        <p:spPr>
          <a:xfrm>
            <a:off x="531952" y="1373742"/>
            <a:ext cx="11128097" cy="343299"/>
          </a:xfr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subtitle</a:t>
            </a:r>
          </a:p>
        </p:txBody>
      </p:sp>
    </p:spTree>
    <p:extLst>
      <p:ext uri="{BB962C8B-B14F-4D97-AF65-F5344CB8AC3E}">
        <p14:creationId xmlns:p14="http://schemas.microsoft.com/office/powerpoint/2010/main" val="3246261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p:cSld name="Program Agend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dirty="0"/>
          </a:p>
        </p:txBody>
      </p:sp>
      <p:sp>
        <p:nvSpPr>
          <p:cNvPr id="4" name="Date Placeholder 3"/>
          <p:cNvSpPr>
            <a:spLocks noGrp="1"/>
          </p:cNvSpPr>
          <p:nvPr>
            <p:ph type="dt" sz="half" idx="10"/>
          </p:nvPr>
        </p:nvSpPr>
        <p:spPr/>
        <p:txBody>
          <a:bodyPr/>
          <a:lstStyle/>
          <a:p>
            <a:fld id="{C154D1DD-7A94-3A44-A2B9-66FA7B1686B1}" type="datetime1">
              <a:rPr lang="en-US" smtClean="0">
                <a:solidFill>
                  <a:srgbClr val="58595B"/>
                </a:solidFill>
              </a:rPr>
              <a:pPr/>
              <a:t>9/3/2016</a:t>
            </a:fld>
            <a:endParaRPr dirty="0">
              <a:solidFill>
                <a:srgbClr val="58595B"/>
              </a:solidFill>
            </a:endParaRPr>
          </a:p>
        </p:txBody>
      </p:sp>
      <p:sp>
        <p:nvSpPr>
          <p:cNvPr id="5" name="Footer Placeholder 4"/>
          <p:cNvSpPr>
            <a:spLocks noGrp="1"/>
          </p:cNvSpPr>
          <p:nvPr>
            <p:ph type="ftr" sz="quarter" idx="11"/>
          </p:nvPr>
        </p:nvSpPr>
        <p:spPr/>
        <p:txBody>
          <a:bodyPr/>
          <a:lstStyle/>
          <a:p>
            <a:r>
              <a:rPr lang="en-US" smtClean="0">
                <a:solidFill>
                  <a:srgbClr val="58595B"/>
                </a:solidFill>
              </a:rPr>
              <a:t>Confidential – Oracle Internal/Restricted/Highly Restricted</a:t>
            </a:r>
            <a:endParaRPr dirty="0">
              <a:solidFill>
                <a:srgbClr val="58595B"/>
              </a:solidFill>
            </a:endParaRPr>
          </a:p>
        </p:txBody>
      </p:sp>
      <p:sp>
        <p:nvSpPr>
          <p:cNvPr id="6" name="Slide Number Placeholder 5"/>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
        <p:nvSpPr>
          <p:cNvPr id="8" name="Text Placeholder 7"/>
          <p:cNvSpPr>
            <a:spLocks noGrp="1"/>
          </p:cNvSpPr>
          <p:nvPr>
            <p:ph type="body" sz="quarter" idx="13"/>
          </p:nvPr>
        </p:nvSpPr>
        <p:spPr>
          <a:xfrm>
            <a:off x="2796659" y="1981199"/>
            <a:ext cx="8863390" cy="3962401"/>
          </a:xfrm>
        </p:spPr>
        <p:txBody>
          <a:bodyPr>
            <a:noAutofit/>
          </a:bodyPr>
          <a:lstStyle>
            <a:lvl1pPr marL="1588" indent="0">
              <a:spcBef>
                <a:spcPts val="2400"/>
              </a:spcBef>
              <a:buNone/>
              <a:defRPr sz="2800"/>
            </a:lvl1pPr>
            <a:lvl2pPr marL="1588" indent="0">
              <a:spcBef>
                <a:spcPts val="2400"/>
              </a:spcBef>
              <a:buNone/>
              <a:defRPr sz="2800"/>
            </a:lvl2pPr>
            <a:lvl3pPr marL="1588" indent="0">
              <a:spcBef>
                <a:spcPts val="2400"/>
              </a:spcBef>
              <a:buNone/>
              <a:defRPr sz="2800"/>
            </a:lvl3pPr>
            <a:lvl4pPr marL="1588" indent="0">
              <a:spcBef>
                <a:spcPts val="2400"/>
              </a:spcBef>
              <a:buNone/>
              <a:defRPr sz="2800"/>
            </a:lvl4pPr>
            <a:lvl5pPr marL="1588" indent="0">
              <a:spcBef>
                <a:spcPts val="2400"/>
              </a:spcBef>
              <a:buNone/>
              <a:defRPr sz="2800"/>
            </a:lvl5pPr>
            <a:lvl6pPr marL="1588" indent="0">
              <a:spcBef>
                <a:spcPts val="2400"/>
              </a:spcBef>
              <a:buNone/>
              <a:defRPr sz="2800"/>
            </a:lvl6pPr>
            <a:lvl7pPr marL="1588" indent="0">
              <a:spcBef>
                <a:spcPts val="2400"/>
              </a:spcBef>
              <a:buNone/>
              <a:defRPr sz="2800"/>
            </a:lvl7pPr>
            <a:lvl8pPr marL="1588" indent="0">
              <a:spcBef>
                <a:spcPts val="2400"/>
              </a:spcBef>
              <a:buNone/>
              <a:defRPr sz="2800"/>
            </a:lvl8pPr>
            <a:lvl9pPr marL="1588" indent="0">
              <a:spcBef>
                <a:spcPts val="2400"/>
              </a:spcBef>
              <a:buNone/>
              <a:defRPr sz="2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Tree>
    <p:extLst>
      <p:ext uri="{BB962C8B-B14F-4D97-AF65-F5344CB8AC3E}">
        <p14:creationId xmlns:p14="http://schemas.microsoft.com/office/powerpoint/2010/main" val="25684166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39.xml><?xml version="1.0" encoding="utf-8"?>
<p:sldLayout xmlns:a="http://schemas.openxmlformats.org/drawingml/2006/main" xmlns:r="http://schemas.openxmlformats.org/officeDocument/2006/relationships" xmlns:p="http://schemas.openxmlformats.org/presentationml/2006/main" showMasterSp="0" preserve="1" userDrawn="1">
  <p:cSld name="Custom Section Header with Picture and Proclama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7" name="Group 6"/>
          <p:cNvGrpSpPr/>
          <p:nvPr/>
        </p:nvGrpSpPr>
        <p:grpSpPr bwMode="gray">
          <a:xfrm>
            <a:off x="-286" y="0"/>
            <a:ext cx="12192574" cy="6858000"/>
            <a:chOff x="-287" y="0"/>
            <a:chExt cx="12189399" cy="6858000"/>
          </a:xfrm>
          <a:solidFill>
            <a:srgbClr val="D8E1E6"/>
          </a:solidFill>
        </p:grpSpPr>
        <p:sp>
          <p:nvSpPr>
            <p:cNvPr id="9" name="Rectangle 8"/>
            <p:cNvSpPr/>
            <p:nvPr/>
          </p:nvSpPr>
          <p:spPr bwMode="gray">
            <a:xfrm>
              <a:off x="-287" y="0"/>
              <a:ext cx="193962" cy="685214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800" dirty="0">
                <a:solidFill>
                  <a:srgbClr val="FFFFFF"/>
                </a:solidFill>
              </a:endParaRPr>
            </a:p>
          </p:txBody>
        </p:sp>
        <p:sp>
          <p:nvSpPr>
            <p:cNvPr id="10" name="Rectangle 9"/>
            <p:cNvSpPr/>
            <p:nvPr/>
          </p:nvSpPr>
          <p:spPr bwMode="gray">
            <a:xfrm>
              <a:off x="11995151" y="5854"/>
              <a:ext cx="193960" cy="685214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800" dirty="0">
                <a:solidFill>
                  <a:srgbClr val="FFFFFF"/>
                </a:solidFill>
              </a:endParaRPr>
            </a:p>
          </p:txBody>
        </p:sp>
        <p:sp>
          <p:nvSpPr>
            <p:cNvPr id="11" name="Rectangle 10"/>
            <p:cNvSpPr/>
            <p:nvPr/>
          </p:nvSpPr>
          <p:spPr bwMode="gray">
            <a:xfrm>
              <a:off x="-286"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800" dirty="0">
                <a:solidFill>
                  <a:srgbClr val="FFFFFF"/>
                </a:solidFill>
              </a:endParaRPr>
            </a:p>
          </p:txBody>
        </p:sp>
        <p:sp>
          <p:nvSpPr>
            <p:cNvPr id="12" name="Rectangle 11"/>
            <p:cNvSpPr/>
            <p:nvPr/>
          </p:nvSpPr>
          <p:spPr bwMode="gray">
            <a:xfrm>
              <a:off x="-286"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800" dirty="0">
                <a:solidFill>
                  <a:srgbClr val="FFFFFF"/>
                </a:solidFill>
              </a:endParaRPr>
            </a:p>
          </p:txBody>
        </p:sp>
      </p:grpSp>
      <p:sp>
        <p:nvSpPr>
          <p:cNvPr id="4" name="Date Placeholder 3"/>
          <p:cNvSpPr>
            <a:spLocks noGrp="1"/>
          </p:cNvSpPr>
          <p:nvPr>
            <p:ph type="dt" sz="half" idx="10"/>
          </p:nvPr>
        </p:nvSpPr>
        <p:spPr/>
        <p:txBody>
          <a:bodyPr/>
          <a:lstStyle>
            <a:lvl1pPr>
              <a:defRPr>
                <a:solidFill>
                  <a:srgbClr val="5F5F5F"/>
                </a:solidFill>
              </a:defRPr>
            </a:lvl1pPr>
          </a:lstStyle>
          <a:p>
            <a:fld id="{5E93B6AA-E2AA-5745-8131-720DFC68D31C}" type="datetime1">
              <a:rPr lang="en-US" smtClean="0"/>
              <a:pPr/>
              <a:t>9/3/2016</a:t>
            </a:fld>
            <a:endParaRPr lang="en-US" dirty="0"/>
          </a:p>
        </p:txBody>
      </p:sp>
      <p:sp>
        <p:nvSpPr>
          <p:cNvPr id="5" name="Footer Placeholder 4"/>
          <p:cNvSpPr>
            <a:spLocks noGrp="1"/>
          </p:cNvSpPr>
          <p:nvPr>
            <p:ph type="ftr" sz="quarter" idx="11"/>
          </p:nvPr>
        </p:nvSpPr>
        <p:spPr/>
        <p:txBody>
          <a:bodyPr/>
          <a:lstStyle>
            <a:lvl1pPr>
              <a:defRPr>
                <a:solidFill>
                  <a:srgbClr val="5F5F5F"/>
                </a:solidFill>
              </a:defRPr>
            </a:lvl1pPr>
          </a:lstStyle>
          <a:p>
            <a:r>
              <a:rPr lang="en-US" smtClean="0"/>
              <a:t>Confidential – Oracle Internal/Restricted/Highly Restricted</a:t>
            </a:r>
            <a:endParaRPr lang="en-US" dirty="0"/>
          </a:p>
        </p:txBody>
      </p:sp>
      <p:sp>
        <p:nvSpPr>
          <p:cNvPr id="6" name="Slide Number Placeholder 5"/>
          <p:cNvSpPr>
            <a:spLocks noGrp="1"/>
          </p:cNvSpPr>
          <p:nvPr>
            <p:ph type="sldNum" sz="quarter" idx="12"/>
          </p:nvPr>
        </p:nvSpPr>
        <p:spPr/>
        <p:txBody>
          <a:bodyPr/>
          <a:lstStyle>
            <a:lvl1pPr>
              <a:defRPr>
                <a:solidFill>
                  <a:srgbClr val="5F5F5F"/>
                </a:solidFill>
              </a:defRPr>
            </a:lvl1pPr>
          </a:lstStyle>
          <a:p>
            <a:fld id="{C51EAA63-D034-42AE-91FA-B13B9518C7BE}" type="slidenum">
              <a:rPr lang="en-US" smtClean="0"/>
              <a:pPr/>
              <a:t>‹#›</a:t>
            </a:fld>
            <a:endParaRPr lang="en-US" dirty="0"/>
          </a:p>
        </p:txBody>
      </p:sp>
      <p:sp>
        <p:nvSpPr>
          <p:cNvPr id="17" name="TextBox 16"/>
          <p:cNvSpPr txBox="1"/>
          <p:nvPr userDrawn="1"/>
        </p:nvSpPr>
        <p:spPr>
          <a:xfrm>
            <a:off x="5378072" y="6556248"/>
            <a:ext cx="3201234" cy="182880"/>
          </a:xfrm>
          <a:prstGeom prst="rect">
            <a:avLst/>
          </a:prstGeom>
          <a:noFill/>
        </p:spPr>
        <p:txBody>
          <a:bodyPr vert="horz" wrap="none" lIns="0" tIns="0" rIns="0" bIns="0" rtlCol="0" anchor="ctr" anchorCtr="0">
            <a:noAutofit/>
          </a:bodyPr>
          <a:lstStyle/>
          <a:p>
            <a:pPr algn="r"/>
            <a:r>
              <a:rPr sz="850" dirty="0">
                <a:solidFill>
                  <a:srgbClr val="5F5F5F"/>
                </a:solidFill>
              </a:rPr>
              <a:t>Copyright © </a:t>
            </a:r>
            <a:r>
              <a:rPr lang="en-US" sz="850" dirty="0">
                <a:solidFill>
                  <a:srgbClr val="5F5F5F"/>
                </a:solidFill>
              </a:rPr>
              <a:t>2016,</a:t>
            </a:r>
            <a:r>
              <a:rPr sz="850" dirty="0">
                <a:solidFill>
                  <a:srgbClr val="5F5F5F"/>
                </a:solidFill>
              </a:rPr>
              <a:t> </a:t>
            </a:r>
            <a:r>
              <a:rPr sz="850" dirty="0">
                <a:solidFill>
                  <a:srgbClr val="5F5F5F"/>
                </a:solidFill>
              </a:rPr>
              <a:t>Oracle and/or its affiliates. All rights reserved.  </a:t>
            </a:r>
            <a:r>
              <a:rPr sz="850" dirty="0">
                <a:solidFill>
                  <a:srgbClr val="5F5F5F"/>
                </a:solidFill>
              </a:rPr>
              <a:t>|</a:t>
            </a:r>
            <a:endParaRPr sz="850" dirty="0">
              <a:solidFill>
                <a:srgbClr val="5F5F5F"/>
              </a:solidFill>
            </a:endParaRPr>
          </a:p>
        </p:txBody>
      </p:sp>
      <p:pic>
        <p:nvPicPr>
          <p:cNvPr id="16" name="Picture 15" descr="Oracle logo in white on red staging background" title="Oracle red badge logo"/>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30490" y="6263640"/>
            <a:ext cx="1625561" cy="594360"/>
          </a:xfrm>
          <a:prstGeom prst="rect">
            <a:avLst/>
          </a:prstGeom>
        </p:spPr>
      </p:pic>
      <p:pic>
        <p:nvPicPr>
          <p:cNvPr id="13" name="Picture 1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56147" y="1"/>
            <a:ext cx="11652759" cy="6556247"/>
          </a:xfrm>
          <a:prstGeom prst="rect">
            <a:avLst/>
          </a:prstGeom>
        </p:spPr>
      </p:pic>
    </p:spTree>
    <p:extLst>
      <p:ext uri="{BB962C8B-B14F-4D97-AF65-F5344CB8AC3E}">
        <p14:creationId xmlns:p14="http://schemas.microsoft.com/office/powerpoint/2010/main" val="40628824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Four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31952" y="1524002"/>
            <a:ext cx="5411608"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Content Placeholder 3"/>
          <p:cNvSpPr>
            <a:spLocks noGrp="1"/>
          </p:cNvSpPr>
          <p:nvPr>
            <p:ph sz="half" idx="2"/>
          </p:nvPr>
        </p:nvSpPr>
        <p:spPr>
          <a:xfrm>
            <a:off x="6248441" y="1524002"/>
            <a:ext cx="5411607"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Date Placeholder 4"/>
          <p:cNvSpPr>
            <a:spLocks noGrp="1"/>
          </p:cNvSpPr>
          <p:nvPr>
            <p:ph type="dt" sz="half" idx="10"/>
          </p:nvPr>
        </p:nvSpPr>
        <p:spPr/>
        <p:txBody>
          <a:bodyPr/>
          <a:lstStyle/>
          <a:p>
            <a:fld id="{DB793641-39FE-9941-B493-4C6CA22258AD}" type="datetime1">
              <a:rPr lang="en-US" smtClean="0">
                <a:solidFill>
                  <a:srgbClr val="58595B"/>
                </a:solidFill>
              </a:rPr>
              <a:pPr/>
              <a:t>9/2/2016</a:t>
            </a:fld>
            <a:endParaRPr dirty="0">
              <a:solidFill>
                <a:srgbClr val="58595B"/>
              </a:solidFill>
            </a:endParaRPr>
          </a:p>
        </p:txBody>
      </p:sp>
      <p:sp>
        <p:nvSpPr>
          <p:cNvPr id="6" name="Footer Placeholder 5"/>
          <p:cNvSpPr>
            <a:spLocks noGrp="1"/>
          </p:cNvSpPr>
          <p:nvPr>
            <p:ph type="ftr" sz="quarter" idx="11"/>
          </p:nvPr>
        </p:nvSpPr>
        <p:spPr/>
        <p:txBody>
          <a:bodyPr/>
          <a:lstStyle/>
          <a:p>
            <a:r>
              <a:rPr lang="en-US" smtClean="0">
                <a:solidFill>
                  <a:srgbClr val="58595B"/>
                </a:solidFill>
              </a:rPr>
              <a:t>Confidential – Oracle Internal/Restricted/Highly Restricted</a:t>
            </a:r>
            <a:endParaRPr dirty="0">
              <a:solidFill>
                <a:srgbClr val="58595B"/>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
        <p:nvSpPr>
          <p:cNvPr id="8" name="Content Placeholder 2"/>
          <p:cNvSpPr>
            <a:spLocks noGrp="1"/>
          </p:cNvSpPr>
          <p:nvPr>
            <p:ph sz="half" idx="13"/>
          </p:nvPr>
        </p:nvSpPr>
        <p:spPr>
          <a:xfrm>
            <a:off x="531952" y="3810002"/>
            <a:ext cx="5411608"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9" name="Content Placeholder 3"/>
          <p:cNvSpPr>
            <a:spLocks noGrp="1"/>
          </p:cNvSpPr>
          <p:nvPr>
            <p:ph sz="half" idx="14"/>
          </p:nvPr>
        </p:nvSpPr>
        <p:spPr>
          <a:xfrm>
            <a:off x="6248441" y="3810002"/>
            <a:ext cx="5411607"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cxnSp>
        <p:nvCxnSpPr>
          <p:cNvPr id="10" name="Straight Connector 9"/>
          <p:cNvCxnSpPr/>
          <p:nvPr/>
        </p:nvCxnSpPr>
        <p:spPr bwMode="ltGray">
          <a:xfrm>
            <a:off x="6096001"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1" name="Title 10"/>
          <p:cNvSpPr>
            <a:spLocks noGrp="1"/>
          </p:cNvSpPr>
          <p:nvPr>
            <p:ph type="title"/>
          </p:nvPr>
        </p:nvSpPr>
        <p:spPr/>
        <p:txBody>
          <a:bodyPr/>
          <a:lstStyle/>
          <a:p>
            <a:r>
              <a:rPr lang="en-US" smtClean="0"/>
              <a:t>Click to edit Master title style</a:t>
            </a:r>
            <a:endParaRPr dirty="0"/>
          </a:p>
        </p:txBody>
      </p:sp>
    </p:spTree>
    <p:extLst>
      <p:ext uri="{BB962C8B-B14F-4D97-AF65-F5344CB8AC3E}">
        <p14:creationId xmlns:p14="http://schemas.microsoft.com/office/powerpoint/2010/main" val="4604544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40.xml><?xml version="1.0" encoding="utf-8"?>
<p:sldLayout xmlns:a="http://schemas.openxmlformats.org/drawingml/2006/main" xmlns:r="http://schemas.openxmlformats.org/officeDocument/2006/relationships" xmlns:p="http://schemas.openxmlformats.org/presentationml/2006/main" showMasterSp="0" type="secHead" preserve="1">
  <p:cSld name="Custom Section Header with 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5" name="Rectangle 14" descr="Full bleed 4-color photo can be inserted here" title="Section Header with Picture"/>
          <p:cNvSpPr/>
          <p:nvPr userDrawn="1"/>
        </p:nvSpPr>
        <p:spPr bwMode="hidden">
          <a:xfrm>
            <a:off x="286" y="0"/>
            <a:ext cx="12192000" cy="6858000"/>
          </a:xfrm>
          <a:prstGeom prst="rect">
            <a:avLst/>
          </a:prstGeom>
          <a:solidFill>
            <a:srgbClr val="46575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dirty="0">
              <a:solidFill>
                <a:srgbClr val="FFFFFF"/>
              </a:solidFill>
            </a:endParaRPr>
          </a:p>
        </p:txBody>
      </p:sp>
      <p:pic>
        <p:nvPicPr>
          <p:cNvPr id="18" name="Picture 1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6147" y="219002"/>
            <a:ext cx="11538349" cy="6488631"/>
          </a:xfrm>
          <a:prstGeom prst="rect">
            <a:avLst/>
          </a:prstGeom>
        </p:spPr>
      </p:pic>
      <p:grpSp>
        <p:nvGrpSpPr>
          <p:cNvPr id="7" name="Group 6"/>
          <p:cNvGrpSpPr/>
          <p:nvPr/>
        </p:nvGrpSpPr>
        <p:grpSpPr bwMode="gray">
          <a:xfrm>
            <a:off x="-286" y="0"/>
            <a:ext cx="12192574" cy="6858000"/>
            <a:chOff x="-287" y="0"/>
            <a:chExt cx="12189399" cy="6858000"/>
          </a:xfrm>
          <a:solidFill>
            <a:srgbClr val="D8E1E6"/>
          </a:solidFill>
        </p:grpSpPr>
        <p:sp>
          <p:nvSpPr>
            <p:cNvPr id="9" name="Rectangle 8"/>
            <p:cNvSpPr/>
            <p:nvPr/>
          </p:nvSpPr>
          <p:spPr bwMode="gray">
            <a:xfrm>
              <a:off x="-287" y="0"/>
              <a:ext cx="193962" cy="685214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800" dirty="0">
                <a:solidFill>
                  <a:srgbClr val="FFFFFF"/>
                </a:solidFill>
              </a:endParaRPr>
            </a:p>
          </p:txBody>
        </p:sp>
        <p:sp>
          <p:nvSpPr>
            <p:cNvPr id="10" name="Rectangle 9"/>
            <p:cNvSpPr/>
            <p:nvPr/>
          </p:nvSpPr>
          <p:spPr bwMode="gray">
            <a:xfrm>
              <a:off x="11995151" y="5854"/>
              <a:ext cx="193960" cy="685214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800" dirty="0">
                <a:solidFill>
                  <a:srgbClr val="FFFFFF"/>
                </a:solidFill>
              </a:endParaRPr>
            </a:p>
          </p:txBody>
        </p:sp>
        <p:sp>
          <p:nvSpPr>
            <p:cNvPr id="11" name="Rectangle 10"/>
            <p:cNvSpPr/>
            <p:nvPr/>
          </p:nvSpPr>
          <p:spPr bwMode="gray">
            <a:xfrm>
              <a:off x="-286"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800" dirty="0">
                <a:solidFill>
                  <a:srgbClr val="FFFFFF"/>
                </a:solidFill>
              </a:endParaRPr>
            </a:p>
          </p:txBody>
        </p:sp>
        <p:sp>
          <p:nvSpPr>
            <p:cNvPr id="12" name="Rectangle 11"/>
            <p:cNvSpPr/>
            <p:nvPr/>
          </p:nvSpPr>
          <p:spPr bwMode="gray">
            <a:xfrm>
              <a:off x="-286"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800" dirty="0">
                <a:solidFill>
                  <a:srgbClr val="FFFFFF"/>
                </a:solidFill>
              </a:endParaRPr>
            </a:p>
          </p:txBody>
        </p:sp>
      </p:grpSp>
      <p:sp>
        <p:nvSpPr>
          <p:cNvPr id="2" name="Title 1"/>
          <p:cNvSpPr>
            <a:spLocks noGrp="1"/>
          </p:cNvSpPr>
          <p:nvPr>
            <p:ph type="title"/>
          </p:nvPr>
        </p:nvSpPr>
        <p:spPr>
          <a:xfrm>
            <a:off x="531952" y="2600324"/>
            <a:ext cx="11128098" cy="1371600"/>
          </a:xfrm>
        </p:spPr>
        <p:txBody>
          <a:bodyPr anchor="b"/>
          <a:lstStyle>
            <a:lvl1pPr algn="l">
              <a:lnSpc>
                <a:spcPct val="80000"/>
              </a:lnSpc>
              <a:defRPr sz="4800" b="0" cap="none" baseline="0"/>
            </a:lvl1pPr>
          </a:lstStyle>
          <a:p>
            <a:r>
              <a:rPr lang="en-US" smtClean="0"/>
              <a:t>Click to edit Master title style</a:t>
            </a:r>
            <a:endParaRPr dirty="0"/>
          </a:p>
        </p:txBody>
      </p:sp>
      <p:sp>
        <p:nvSpPr>
          <p:cNvPr id="3" name="Text Placeholder 2"/>
          <p:cNvSpPr>
            <a:spLocks noGrp="1"/>
          </p:cNvSpPr>
          <p:nvPr>
            <p:ph type="body" idx="1"/>
          </p:nvPr>
        </p:nvSpPr>
        <p:spPr>
          <a:xfrm>
            <a:off x="531952" y="4038598"/>
            <a:ext cx="11128098" cy="914400"/>
          </a:xfrm>
        </p:spPr>
        <p:txBody>
          <a:bodyPr anchor="t">
            <a:noAutofit/>
          </a:bodyPr>
          <a:lstStyle>
            <a:lvl1pPr marL="0" indent="0">
              <a:spcBef>
                <a:spcPts val="0"/>
              </a:spcBef>
              <a:buNone/>
              <a:defRPr sz="2400" b="1">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solidFill>
                  <a:srgbClr val="5F5F5F"/>
                </a:solidFill>
              </a:defRPr>
            </a:lvl1pPr>
          </a:lstStyle>
          <a:p>
            <a:fld id="{5E93B6AA-E2AA-5745-8131-720DFC68D31C}" type="datetime1">
              <a:rPr lang="en-US" smtClean="0"/>
              <a:pPr/>
              <a:t>9/3/2016</a:t>
            </a:fld>
            <a:endParaRPr lang="en-US" dirty="0"/>
          </a:p>
        </p:txBody>
      </p:sp>
      <p:sp>
        <p:nvSpPr>
          <p:cNvPr id="5" name="Footer Placeholder 4"/>
          <p:cNvSpPr>
            <a:spLocks noGrp="1"/>
          </p:cNvSpPr>
          <p:nvPr>
            <p:ph type="ftr" sz="quarter" idx="11"/>
          </p:nvPr>
        </p:nvSpPr>
        <p:spPr/>
        <p:txBody>
          <a:bodyPr/>
          <a:lstStyle>
            <a:lvl1pPr>
              <a:defRPr>
                <a:solidFill>
                  <a:srgbClr val="5F5F5F"/>
                </a:solidFill>
              </a:defRPr>
            </a:lvl1pPr>
          </a:lstStyle>
          <a:p>
            <a:r>
              <a:rPr lang="en-US" smtClean="0"/>
              <a:t>Confidential – Oracle Internal/Restricted/Highly Restricted</a:t>
            </a:r>
            <a:endParaRPr lang="en-US" dirty="0"/>
          </a:p>
        </p:txBody>
      </p:sp>
      <p:sp>
        <p:nvSpPr>
          <p:cNvPr id="6" name="Slide Number Placeholder 5"/>
          <p:cNvSpPr>
            <a:spLocks noGrp="1"/>
          </p:cNvSpPr>
          <p:nvPr>
            <p:ph type="sldNum" sz="quarter" idx="12"/>
          </p:nvPr>
        </p:nvSpPr>
        <p:spPr/>
        <p:txBody>
          <a:bodyPr/>
          <a:lstStyle>
            <a:lvl1pPr>
              <a:defRPr>
                <a:solidFill>
                  <a:srgbClr val="5F5F5F"/>
                </a:solidFill>
              </a:defRPr>
            </a:lvl1pPr>
          </a:lstStyle>
          <a:p>
            <a:fld id="{C51EAA63-D034-42AE-91FA-B13B9518C7BE}" type="slidenum">
              <a:rPr lang="en-US" smtClean="0"/>
              <a:pPr/>
              <a:t>‹#›</a:t>
            </a:fld>
            <a:endParaRPr lang="en-US" dirty="0"/>
          </a:p>
        </p:txBody>
      </p:sp>
      <p:sp>
        <p:nvSpPr>
          <p:cNvPr id="17" name="TextBox 16"/>
          <p:cNvSpPr txBox="1"/>
          <p:nvPr userDrawn="1"/>
        </p:nvSpPr>
        <p:spPr>
          <a:xfrm>
            <a:off x="5378072" y="6556248"/>
            <a:ext cx="3201234" cy="182880"/>
          </a:xfrm>
          <a:prstGeom prst="rect">
            <a:avLst/>
          </a:prstGeom>
          <a:noFill/>
        </p:spPr>
        <p:txBody>
          <a:bodyPr vert="horz" wrap="none" lIns="0" tIns="0" rIns="0" bIns="0" rtlCol="0" anchor="ctr" anchorCtr="0">
            <a:noAutofit/>
          </a:bodyPr>
          <a:lstStyle/>
          <a:p>
            <a:pPr algn="r"/>
            <a:r>
              <a:rPr sz="850" dirty="0">
                <a:solidFill>
                  <a:srgbClr val="5F5F5F"/>
                </a:solidFill>
              </a:rPr>
              <a:t>Copyright © </a:t>
            </a:r>
            <a:r>
              <a:rPr lang="en-US" sz="850" dirty="0">
                <a:solidFill>
                  <a:srgbClr val="5F5F5F"/>
                </a:solidFill>
              </a:rPr>
              <a:t>2016,</a:t>
            </a:r>
            <a:r>
              <a:rPr sz="850" dirty="0">
                <a:solidFill>
                  <a:srgbClr val="5F5F5F"/>
                </a:solidFill>
              </a:rPr>
              <a:t> </a:t>
            </a:r>
            <a:r>
              <a:rPr sz="850" dirty="0">
                <a:solidFill>
                  <a:srgbClr val="5F5F5F"/>
                </a:solidFill>
              </a:rPr>
              <a:t>Oracle and/or its affiliates. All rights reserved.  </a:t>
            </a:r>
            <a:r>
              <a:rPr sz="850" dirty="0">
                <a:solidFill>
                  <a:srgbClr val="5F5F5F"/>
                </a:solidFill>
              </a:rPr>
              <a:t>|</a:t>
            </a:r>
            <a:endParaRPr sz="850" dirty="0">
              <a:solidFill>
                <a:srgbClr val="5F5F5F"/>
              </a:solidFill>
            </a:endParaRPr>
          </a:p>
        </p:txBody>
      </p:sp>
      <p:pic>
        <p:nvPicPr>
          <p:cNvPr id="16" name="Picture 15" descr="Oracle logo in white on red staging background" title="Oracle red badge logo"/>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30490" y="6263640"/>
            <a:ext cx="1625561" cy="594360"/>
          </a:xfrm>
          <a:prstGeom prst="rect">
            <a:avLst/>
          </a:prstGeom>
        </p:spPr>
      </p:pic>
    </p:spTree>
    <p:extLst>
      <p:ext uri="{BB962C8B-B14F-4D97-AF65-F5344CB8AC3E}">
        <p14:creationId xmlns:p14="http://schemas.microsoft.com/office/powerpoint/2010/main" val="8730275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41.xml><?xml version="1.0" encoding="utf-8"?>
<p:sldLayout xmlns:a="http://schemas.openxmlformats.org/drawingml/2006/main" xmlns:r="http://schemas.openxmlformats.org/officeDocument/2006/relationships" xmlns:p="http://schemas.openxmlformats.org/presentationml/2006/main" type="secHead" preserve="1">
  <p:cSld name="Section Header without Picture">
    <p:spTree>
      <p:nvGrpSpPr>
        <p:cNvPr id="1" name=""/>
        <p:cNvGrpSpPr/>
        <p:nvPr/>
      </p:nvGrpSpPr>
      <p:grpSpPr>
        <a:xfrm>
          <a:off x="0" y="0"/>
          <a:ext cx="0" cy="0"/>
          <a:chOff x="0" y="0"/>
          <a:chExt cx="0" cy="0"/>
        </a:xfrm>
      </p:grpSpPr>
      <p:sp>
        <p:nvSpPr>
          <p:cNvPr id="2" name="Title 1"/>
          <p:cNvSpPr>
            <a:spLocks noGrp="1"/>
          </p:cNvSpPr>
          <p:nvPr>
            <p:ph type="title"/>
          </p:nvPr>
        </p:nvSpPr>
        <p:spPr>
          <a:xfrm>
            <a:off x="531952" y="2600324"/>
            <a:ext cx="11128098" cy="1371600"/>
          </a:xfrm>
        </p:spPr>
        <p:txBody>
          <a:bodyPr anchor="b"/>
          <a:lstStyle>
            <a:lvl1pPr algn="l">
              <a:lnSpc>
                <a:spcPct val="80000"/>
              </a:lnSpc>
              <a:defRPr sz="4800" b="0" cap="none" baseline="0"/>
            </a:lvl1pPr>
          </a:lstStyle>
          <a:p>
            <a:r>
              <a:rPr lang="en-US" smtClean="0"/>
              <a:t>Click to edit Master title style</a:t>
            </a:r>
            <a:endParaRPr/>
          </a:p>
        </p:txBody>
      </p:sp>
      <p:sp>
        <p:nvSpPr>
          <p:cNvPr id="3" name="Text Placeholder 2"/>
          <p:cNvSpPr>
            <a:spLocks noGrp="1"/>
          </p:cNvSpPr>
          <p:nvPr>
            <p:ph type="body" idx="1"/>
          </p:nvPr>
        </p:nvSpPr>
        <p:spPr>
          <a:xfrm>
            <a:off x="531952" y="4038598"/>
            <a:ext cx="11128098" cy="914400"/>
          </a:xfrm>
        </p:spPr>
        <p:txBody>
          <a:bodyPr anchor="t">
            <a:noAutofit/>
          </a:bodyPr>
          <a:lstStyle>
            <a:lvl1pPr marL="0" indent="0">
              <a:spcBef>
                <a:spcPts val="0"/>
              </a:spcBef>
              <a:buNone/>
              <a:defRPr sz="2400" b="1">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3F7589B-9BD6-8B45-A3F1-2069890F0F33}" type="datetime1">
              <a:rPr lang="en-US" smtClean="0">
                <a:solidFill>
                  <a:srgbClr val="58595B"/>
                </a:solidFill>
              </a:rPr>
              <a:pPr/>
              <a:t>9/3/2016</a:t>
            </a:fld>
            <a:endParaRPr dirty="0">
              <a:solidFill>
                <a:srgbClr val="58595B"/>
              </a:solidFill>
            </a:endParaRPr>
          </a:p>
        </p:txBody>
      </p:sp>
      <p:sp>
        <p:nvSpPr>
          <p:cNvPr id="5" name="Footer Placeholder 4"/>
          <p:cNvSpPr>
            <a:spLocks noGrp="1"/>
          </p:cNvSpPr>
          <p:nvPr>
            <p:ph type="ftr" sz="quarter" idx="11"/>
          </p:nvPr>
        </p:nvSpPr>
        <p:spPr/>
        <p:txBody>
          <a:bodyPr/>
          <a:lstStyle/>
          <a:p>
            <a:r>
              <a:rPr lang="en-US" smtClean="0">
                <a:solidFill>
                  <a:srgbClr val="58595B"/>
                </a:solidFill>
              </a:rPr>
              <a:t>Confidential – Oracle Internal/Restricted/Highly Restricted</a:t>
            </a:r>
            <a:endParaRPr dirty="0">
              <a:solidFill>
                <a:srgbClr val="58595B"/>
              </a:solidFill>
            </a:endParaRPr>
          </a:p>
        </p:txBody>
      </p:sp>
      <p:sp>
        <p:nvSpPr>
          <p:cNvPr id="6" name="Slide Number Placeholder 5"/>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Tree>
    <p:extLst>
      <p:ext uri="{BB962C8B-B14F-4D97-AF65-F5344CB8AC3E}">
        <p14:creationId xmlns:p14="http://schemas.microsoft.com/office/powerpoint/2010/main" val="433988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42.xml><?xml version="1.0" encoding="utf-8"?>
<p:sldLayout xmlns:a="http://schemas.openxmlformats.org/drawingml/2006/main" xmlns:r="http://schemas.openxmlformats.org/officeDocument/2006/relationships" xmlns:p="http://schemas.openxmlformats.org/presentationml/2006/main" showMasterSp="0" type="secHead" preserve="1">
  <p:cSld name="Section Header with 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Rectangle 17" descr="Full bleed 4-color photo can be inserted here" title="Section Header with Picture"/>
          <p:cNvSpPr/>
          <p:nvPr userDrawn="1"/>
        </p:nvSpPr>
        <p:spPr bwMode="hidden">
          <a:xfrm>
            <a:off x="1" y="0"/>
            <a:ext cx="12192000" cy="6858000"/>
          </a:xfrm>
          <a:prstGeom prst="rect">
            <a:avLst/>
          </a:prstGeom>
          <a:solidFill>
            <a:srgbClr val="46575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dirty="0">
              <a:solidFill>
                <a:srgbClr val="FFFFFF"/>
              </a:solidFill>
            </a:endParaRPr>
          </a:p>
        </p:txBody>
      </p:sp>
      <p:grpSp>
        <p:nvGrpSpPr>
          <p:cNvPr id="7" name="Group 6"/>
          <p:cNvGrpSpPr/>
          <p:nvPr/>
        </p:nvGrpSpPr>
        <p:grpSpPr bwMode="gray">
          <a:xfrm>
            <a:off x="-286" y="0"/>
            <a:ext cx="12192574" cy="6858000"/>
            <a:chOff x="-287" y="0"/>
            <a:chExt cx="12189399" cy="6858000"/>
          </a:xfrm>
          <a:solidFill>
            <a:srgbClr val="D8E1E6"/>
          </a:solidFill>
        </p:grpSpPr>
        <p:sp>
          <p:nvSpPr>
            <p:cNvPr id="9" name="Rectangle 8"/>
            <p:cNvSpPr/>
            <p:nvPr/>
          </p:nvSpPr>
          <p:spPr bwMode="gray">
            <a:xfrm>
              <a:off x="-287" y="0"/>
              <a:ext cx="193962" cy="685214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800" dirty="0">
                <a:solidFill>
                  <a:srgbClr val="FFFFFF"/>
                </a:solidFill>
              </a:endParaRPr>
            </a:p>
          </p:txBody>
        </p:sp>
        <p:sp>
          <p:nvSpPr>
            <p:cNvPr id="10" name="Rectangle 9"/>
            <p:cNvSpPr/>
            <p:nvPr/>
          </p:nvSpPr>
          <p:spPr bwMode="gray">
            <a:xfrm>
              <a:off x="11995151" y="5854"/>
              <a:ext cx="193960" cy="685214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800" dirty="0">
                <a:solidFill>
                  <a:srgbClr val="FFFFFF"/>
                </a:solidFill>
              </a:endParaRPr>
            </a:p>
          </p:txBody>
        </p:sp>
        <p:sp>
          <p:nvSpPr>
            <p:cNvPr id="11" name="Rectangle 10"/>
            <p:cNvSpPr/>
            <p:nvPr/>
          </p:nvSpPr>
          <p:spPr bwMode="gray">
            <a:xfrm>
              <a:off x="-286"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800" dirty="0">
                <a:solidFill>
                  <a:srgbClr val="FFFFFF"/>
                </a:solidFill>
              </a:endParaRPr>
            </a:p>
          </p:txBody>
        </p:sp>
        <p:sp>
          <p:nvSpPr>
            <p:cNvPr id="12" name="Rectangle 11"/>
            <p:cNvSpPr/>
            <p:nvPr/>
          </p:nvSpPr>
          <p:spPr bwMode="gray">
            <a:xfrm>
              <a:off x="-286"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800" dirty="0">
                <a:solidFill>
                  <a:srgbClr val="FFFFFF"/>
                </a:solidFill>
              </a:endParaRPr>
            </a:p>
          </p:txBody>
        </p:sp>
      </p:grpSp>
      <p:sp>
        <p:nvSpPr>
          <p:cNvPr id="2" name="Title 1"/>
          <p:cNvSpPr>
            <a:spLocks noGrp="1"/>
          </p:cNvSpPr>
          <p:nvPr>
            <p:ph type="title"/>
          </p:nvPr>
        </p:nvSpPr>
        <p:spPr>
          <a:xfrm>
            <a:off x="531952" y="2600324"/>
            <a:ext cx="11128098" cy="1371600"/>
          </a:xfrm>
        </p:spPr>
        <p:txBody>
          <a:bodyPr anchor="b"/>
          <a:lstStyle>
            <a:lvl1pPr algn="l">
              <a:lnSpc>
                <a:spcPct val="80000"/>
              </a:lnSpc>
              <a:defRPr sz="4800" b="0" cap="none" baseline="0"/>
            </a:lvl1pPr>
          </a:lstStyle>
          <a:p>
            <a:r>
              <a:rPr lang="en-US" smtClean="0"/>
              <a:t>Click to edit Master title style</a:t>
            </a:r>
            <a:endParaRPr dirty="0"/>
          </a:p>
        </p:txBody>
      </p:sp>
      <p:sp>
        <p:nvSpPr>
          <p:cNvPr id="3" name="Text Placeholder 2"/>
          <p:cNvSpPr>
            <a:spLocks noGrp="1"/>
          </p:cNvSpPr>
          <p:nvPr>
            <p:ph type="body" idx="1"/>
          </p:nvPr>
        </p:nvSpPr>
        <p:spPr>
          <a:xfrm>
            <a:off x="531952" y="4038598"/>
            <a:ext cx="11128098" cy="914400"/>
          </a:xfrm>
        </p:spPr>
        <p:txBody>
          <a:bodyPr anchor="t">
            <a:noAutofit/>
          </a:bodyPr>
          <a:lstStyle>
            <a:lvl1pPr marL="0" indent="0">
              <a:spcBef>
                <a:spcPts val="0"/>
              </a:spcBef>
              <a:buNone/>
              <a:defRPr sz="2400" b="1">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solidFill>
                  <a:srgbClr val="5F5F5F"/>
                </a:solidFill>
              </a:defRPr>
            </a:lvl1pPr>
          </a:lstStyle>
          <a:p>
            <a:fld id="{5E93B6AA-E2AA-5745-8131-720DFC68D31C}" type="datetime1">
              <a:rPr lang="en-US" smtClean="0"/>
              <a:pPr/>
              <a:t>9/3/2016</a:t>
            </a:fld>
            <a:endParaRPr lang="en-US" dirty="0"/>
          </a:p>
        </p:txBody>
      </p:sp>
      <p:sp>
        <p:nvSpPr>
          <p:cNvPr id="5" name="Footer Placeholder 4"/>
          <p:cNvSpPr>
            <a:spLocks noGrp="1"/>
          </p:cNvSpPr>
          <p:nvPr>
            <p:ph type="ftr" sz="quarter" idx="11"/>
          </p:nvPr>
        </p:nvSpPr>
        <p:spPr/>
        <p:txBody>
          <a:bodyPr/>
          <a:lstStyle>
            <a:lvl1pPr>
              <a:defRPr>
                <a:solidFill>
                  <a:srgbClr val="5F5F5F"/>
                </a:solidFill>
              </a:defRPr>
            </a:lvl1pPr>
          </a:lstStyle>
          <a:p>
            <a:r>
              <a:rPr lang="en-US" smtClean="0"/>
              <a:t>Confidential – Oracle Internal/Restricted/Highly Restricted</a:t>
            </a:r>
            <a:endParaRPr lang="en-US" dirty="0"/>
          </a:p>
        </p:txBody>
      </p:sp>
      <p:sp>
        <p:nvSpPr>
          <p:cNvPr id="6" name="Slide Number Placeholder 5"/>
          <p:cNvSpPr>
            <a:spLocks noGrp="1"/>
          </p:cNvSpPr>
          <p:nvPr>
            <p:ph type="sldNum" sz="quarter" idx="12"/>
          </p:nvPr>
        </p:nvSpPr>
        <p:spPr/>
        <p:txBody>
          <a:bodyPr/>
          <a:lstStyle>
            <a:lvl1pPr>
              <a:defRPr>
                <a:solidFill>
                  <a:srgbClr val="5F5F5F"/>
                </a:solidFill>
              </a:defRPr>
            </a:lvl1pPr>
          </a:lstStyle>
          <a:p>
            <a:fld id="{C51EAA63-D034-42AE-91FA-B13B9518C7BE}" type="slidenum">
              <a:rPr lang="en-US" smtClean="0"/>
              <a:pPr/>
              <a:t>‹#›</a:t>
            </a:fld>
            <a:endParaRPr lang="en-US" dirty="0"/>
          </a:p>
        </p:txBody>
      </p:sp>
      <p:sp>
        <p:nvSpPr>
          <p:cNvPr id="17" name="TextBox 16"/>
          <p:cNvSpPr txBox="1"/>
          <p:nvPr userDrawn="1"/>
        </p:nvSpPr>
        <p:spPr>
          <a:xfrm>
            <a:off x="5378072" y="6556248"/>
            <a:ext cx="3201234" cy="182880"/>
          </a:xfrm>
          <a:prstGeom prst="rect">
            <a:avLst/>
          </a:prstGeom>
          <a:noFill/>
        </p:spPr>
        <p:txBody>
          <a:bodyPr vert="horz" wrap="none" lIns="0" tIns="0" rIns="0" bIns="0" rtlCol="0" anchor="ctr" anchorCtr="0">
            <a:noAutofit/>
          </a:bodyPr>
          <a:lstStyle/>
          <a:p>
            <a:pPr algn="r"/>
            <a:r>
              <a:rPr sz="850" dirty="0">
                <a:solidFill>
                  <a:srgbClr val="5F5F5F"/>
                </a:solidFill>
              </a:rPr>
              <a:t>Copyright © </a:t>
            </a:r>
            <a:r>
              <a:rPr lang="en-US" sz="850" dirty="0">
                <a:solidFill>
                  <a:srgbClr val="5F5F5F"/>
                </a:solidFill>
              </a:rPr>
              <a:t>2016,</a:t>
            </a:r>
            <a:r>
              <a:rPr sz="850" dirty="0">
                <a:solidFill>
                  <a:srgbClr val="5F5F5F"/>
                </a:solidFill>
              </a:rPr>
              <a:t> </a:t>
            </a:r>
            <a:r>
              <a:rPr sz="850" dirty="0">
                <a:solidFill>
                  <a:srgbClr val="5F5F5F"/>
                </a:solidFill>
              </a:rPr>
              <a:t>Oracle and/or its affiliates. All rights reserved.  </a:t>
            </a:r>
            <a:r>
              <a:rPr sz="850" dirty="0">
                <a:solidFill>
                  <a:srgbClr val="5F5F5F"/>
                </a:solidFill>
              </a:rPr>
              <a:t>|</a:t>
            </a:r>
            <a:endParaRPr sz="850" dirty="0">
              <a:solidFill>
                <a:srgbClr val="5F5F5F"/>
              </a:solidFill>
            </a:endParaRPr>
          </a:p>
        </p:txBody>
      </p:sp>
      <p:pic>
        <p:nvPicPr>
          <p:cNvPr id="16" name="Picture 15" descr="Oracle logo in white on red staging background" title="Oracle red badge logo"/>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30490" y="6263640"/>
            <a:ext cx="1625561" cy="594360"/>
          </a:xfrm>
          <a:prstGeom prst="rect">
            <a:avLst/>
          </a:prstGeom>
        </p:spPr>
      </p:pic>
    </p:spTree>
    <p:extLst>
      <p:ext uri="{BB962C8B-B14F-4D97-AF65-F5344CB8AC3E}">
        <p14:creationId xmlns:p14="http://schemas.microsoft.com/office/powerpoint/2010/main" val="9776902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p:cSld name="Announcement">
    <p:spTree>
      <p:nvGrpSpPr>
        <p:cNvPr id="1" name=""/>
        <p:cNvGrpSpPr/>
        <p:nvPr/>
      </p:nvGrpSpPr>
      <p:grpSpPr>
        <a:xfrm>
          <a:off x="0" y="0"/>
          <a:ext cx="0" cy="0"/>
          <a:chOff x="0" y="0"/>
          <a:chExt cx="0" cy="0"/>
        </a:xfrm>
      </p:grpSpPr>
      <p:sp>
        <p:nvSpPr>
          <p:cNvPr id="2" name="Title 1"/>
          <p:cNvSpPr>
            <a:spLocks noGrp="1"/>
          </p:cNvSpPr>
          <p:nvPr>
            <p:ph type="title"/>
          </p:nvPr>
        </p:nvSpPr>
        <p:spPr>
          <a:xfrm>
            <a:off x="531951" y="1905000"/>
            <a:ext cx="4801850" cy="1645920"/>
          </a:xfrm>
        </p:spPr>
        <p:txBody>
          <a:bodyPr anchor="b"/>
          <a:lstStyle>
            <a:lvl1pPr algn="l">
              <a:lnSpc>
                <a:spcPct val="80000"/>
              </a:lnSpc>
              <a:defRPr sz="4800" b="0"/>
            </a:lvl1pPr>
          </a:lstStyle>
          <a:p>
            <a:r>
              <a:rPr lang="en-US" smtClean="0"/>
              <a:t>Click to edit Master title style</a:t>
            </a:r>
            <a:endParaRPr dirty="0"/>
          </a:p>
        </p:txBody>
      </p:sp>
      <p:sp>
        <p:nvSpPr>
          <p:cNvPr id="3" name="Picture Placeholder 2"/>
          <p:cNvSpPr>
            <a:spLocks noGrp="1"/>
          </p:cNvSpPr>
          <p:nvPr>
            <p:ph type="pic" idx="1"/>
          </p:nvPr>
        </p:nvSpPr>
        <p:spPr>
          <a:xfrm>
            <a:off x="5589912" y="533400"/>
            <a:ext cx="6070139" cy="5410200"/>
          </a:xfrm>
          <a:no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dirty="0"/>
          </a:p>
        </p:txBody>
      </p:sp>
      <p:sp>
        <p:nvSpPr>
          <p:cNvPr id="4" name="Text Placeholder 3"/>
          <p:cNvSpPr>
            <a:spLocks noGrp="1"/>
          </p:cNvSpPr>
          <p:nvPr>
            <p:ph type="body" sz="half" idx="2"/>
          </p:nvPr>
        </p:nvSpPr>
        <p:spPr>
          <a:xfrm>
            <a:off x="531951" y="3657600"/>
            <a:ext cx="4801849" cy="1645920"/>
          </a:xfrm>
        </p:spPr>
        <p:txBody>
          <a:bodyPr>
            <a:noAutofit/>
          </a:bodyPr>
          <a:lstStyle>
            <a:lvl1pPr marL="0" indent="0">
              <a:spcBef>
                <a:spcPts val="0"/>
              </a:spcBef>
              <a:buNone/>
              <a:defRPr sz="2400" b="1"/>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8216978-AAC9-904E-ABF1-80828AE7CA12}" type="datetime1">
              <a:rPr lang="en-US" smtClean="0">
                <a:solidFill>
                  <a:srgbClr val="58595B"/>
                </a:solidFill>
              </a:rPr>
              <a:pPr/>
              <a:t>9/3/2016</a:t>
            </a:fld>
            <a:endParaRPr dirty="0">
              <a:solidFill>
                <a:srgbClr val="58595B"/>
              </a:solidFill>
            </a:endParaRPr>
          </a:p>
        </p:txBody>
      </p:sp>
      <p:sp>
        <p:nvSpPr>
          <p:cNvPr id="6" name="Footer Placeholder 5"/>
          <p:cNvSpPr>
            <a:spLocks noGrp="1"/>
          </p:cNvSpPr>
          <p:nvPr>
            <p:ph type="ftr" sz="quarter" idx="11"/>
          </p:nvPr>
        </p:nvSpPr>
        <p:spPr/>
        <p:txBody>
          <a:bodyPr/>
          <a:lstStyle/>
          <a:p>
            <a:r>
              <a:rPr lang="en-US" smtClean="0">
                <a:solidFill>
                  <a:srgbClr val="58595B"/>
                </a:solidFill>
              </a:rPr>
              <a:t>Confidential – Oracle Internal/Restricted/Highly Restricted</a:t>
            </a:r>
            <a:endParaRPr dirty="0">
              <a:solidFill>
                <a:srgbClr val="58595B"/>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Tree>
    <p:extLst>
      <p:ext uri="{BB962C8B-B14F-4D97-AF65-F5344CB8AC3E}">
        <p14:creationId xmlns:p14="http://schemas.microsoft.com/office/powerpoint/2010/main" val="515691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Remote Speaker Picture">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84605984-D551-B648-83CC-28ABAB9E27F3}" type="datetime1">
              <a:rPr lang="en-US" smtClean="0">
                <a:solidFill>
                  <a:srgbClr val="58595B"/>
                </a:solidFill>
              </a:rPr>
              <a:pPr/>
              <a:t>9/3/2016</a:t>
            </a:fld>
            <a:endParaRPr dirty="0">
              <a:solidFill>
                <a:srgbClr val="58595B"/>
              </a:solidFill>
            </a:endParaRPr>
          </a:p>
        </p:txBody>
      </p:sp>
      <p:sp>
        <p:nvSpPr>
          <p:cNvPr id="6" name="Footer Placeholder 5"/>
          <p:cNvSpPr>
            <a:spLocks noGrp="1"/>
          </p:cNvSpPr>
          <p:nvPr>
            <p:ph type="ftr" sz="quarter" idx="11"/>
          </p:nvPr>
        </p:nvSpPr>
        <p:spPr/>
        <p:txBody>
          <a:bodyPr/>
          <a:lstStyle/>
          <a:p>
            <a:r>
              <a:rPr lang="en-US" smtClean="0">
                <a:solidFill>
                  <a:srgbClr val="58595B"/>
                </a:solidFill>
              </a:rPr>
              <a:t>Confidential – Oracle Internal/Restricted/Highly Restricted</a:t>
            </a:r>
            <a:endParaRPr dirty="0">
              <a:solidFill>
                <a:srgbClr val="58595B"/>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
        <p:nvSpPr>
          <p:cNvPr id="8" name="Picture Placeholder 15"/>
          <p:cNvSpPr>
            <a:spLocks noGrp="1"/>
          </p:cNvSpPr>
          <p:nvPr>
            <p:ph type="pic" sz="quarter" idx="14" hasCustomPrompt="1"/>
          </p:nvPr>
        </p:nvSpPr>
        <p:spPr>
          <a:xfrm>
            <a:off x="2286596" y="1828800"/>
            <a:ext cx="3475625" cy="3840480"/>
          </a:xfrm>
          <a:solidFill>
            <a:schemeClr val="bg2"/>
          </a:solidFill>
        </p:spPr>
        <p:txBody>
          <a:bodyPr tIns="91440">
            <a:noAutofit/>
          </a:bodyPr>
          <a:lstStyle>
            <a:lvl1pPr marL="0" indent="0" algn="ctr">
              <a:spcBef>
                <a:spcPts val="0"/>
              </a:spcBef>
              <a:buNone/>
              <a:defRPr sz="1800" baseline="0">
                <a:solidFill>
                  <a:schemeClr val="tx1"/>
                </a:solidFill>
              </a:defRPr>
            </a:lvl1pPr>
          </a:lstStyle>
          <a:p>
            <a:r>
              <a:rPr dirty="0"/>
              <a:t>Click icon to insert picture</a:t>
            </a:r>
          </a:p>
        </p:txBody>
      </p:sp>
      <p:sp>
        <p:nvSpPr>
          <p:cNvPr id="10" name="Text Placeholder 10"/>
          <p:cNvSpPr>
            <a:spLocks noGrp="1"/>
          </p:cNvSpPr>
          <p:nvPr>
            <p:ph type="body" sz="quarter" idx="15"/>
          </p:nvPr>
        </p:nvSpPr>
        <p:spPr>
          <a:xfrm>
            <a:off x="6036612" y="1828799"/>
            <a:ext cx="5623436" cy="3840480"/>
          </a:xfrm>
        </p:spPr>
        <p:txBody>
          <a:bodyPr anchor="ctr" anchorCtr="0"/>
          <a:lstStyle>
            <a:lvl1pPr>
              <a:spcBef>
                <a:spcPts val="0"/>
              </a:spcBef>
              <a:spcAft>
                <a:spcPts val="800"/>
              </a:spcAft>
              <a:buClr>
                <a:schemeClr val="bg1"/>
              </a:buClr>
              <a:defRPr b="1"/>
            </a:lvl1pPr>
            <a:lvl2pPr marL="228600">
              <a:spcBef>
                <a:spcPts val="0"/>
              </a:spcBef>
              <a:buClr>
                <a:schemeClr val="bg1"/>
              </a:buClr>
              <a:defRPr/>
            </a:lvl2pPr>
          </a:lstStyle>
          <a:p>
            <a:pPr lvl="0"/>
            <a:r>
              <a:rPr lang="en-US" smtClean="0"/>
              <a:t>Click to edit Master text styles</a:t>
            </a:r>
          </a:p>
          <a:p>
            <a:pPr lvl="1"/>
            <a:r>
              <a:rPr lang="en-US" smtClean="0"/>
              <a:t>Second level</a:t>
            </a:r>
          </a:p>
        </p:txBody>
      </p:sp>
      <p:sp>
        <p:nvSpPr>
          <p:cNvPr id="3" name="Title 2"/>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2773653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p:cSld name="Quote with Log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99646" y="1905000"/>
            <a:ext cx="8458816" cy="2209800"/>
          </a:xfrm>
        </p:spPr>
        <p:txBody>
          <a:bodyPr anchor="t"/>
          <a:lstStyle>
            <a:lvl1pPr marL="228600" indent="-228600" algn="l">
              <a:defRPr sz="4000" b="0"/>
            </a:lvl1pPr>
          </a:lstStyle>
          <a:p>
            <a:r>
              <a:rPr dirty="0"/>
              <a:t>“Click to type customer or partner quote surrounded by quotation marks.”</a:t>
            </a:r>
          </a:p>
        </p:txBody>
      </p:sp>
      <p:sp>
        <p:nvSpPr>
          <p:cNvPr id="4" name="Text Placeholder 3"/>
          <p:cNvSpPr>
            <a:spLocks noGrp="1"/>
          </p:cNvSpPr>
          <p:nvPr>
            <p:ph type="body" sz="half" idx="2" hasCustomPrompt="1"/>
          </p:nvPr>
        </p:nvSpPr>
        <p:spPr>
          <a:xfrm>
            <a:off x="3504524" y="4191000"/>
            <a:ext cx="8153936" cy="762000"/>
          </a:xfrm>
        </p:spPr>
        <p:txBody>
          <a:bodyPr>
            <a:noAutofit/>
          </a:bodyPr>
          <a:lstStyle>
            <a:lvl1pPr marL="292100" indent="-292100">
              <a:spcBef>
                <a:spcPts val="0"/>
              </a:spcBef>
              <a:buClr>
                <a:schemeClr val="tx1"/>
              </a:buClr>
              <a:buFont typeface="Arial" panose="020B0604020202020204" pitchFamily="34" charset="0"/>
              <a:buChar char="–"/>
              <a:defRPr sz="2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dirty="0"/>
              <a:t>Click to add Name, Title, Company</a:t>
            </a:r>
          </a:p>
        </p:txBody>
      </p:sp>
      <p:sp>
        <p:nvSpPr>
          <p:cNvPr id="5" name="Date Placeholder 4"/>
          <p:cNvSpPr>
            <a:spLocks noGrp="1"/>
          </p:cNvSpPr>
          <p:nvPr>
            <p:ph type="dt" sz="half" idx="10"/>
          </p:nvPr>
        </p:nvSpPr>
        <p:spPr/>
        <p:txBody>
          <a:bodyPr/>
          <a:lstStyle/>
          <a:p>
            <a:fld id="{765FA284-DFBA-B546-A779-7827ED570E32}" type="datetime1">
              <a:rPr lang="en-US" smtClean="0">
                <a:solidFill>
                  <a:srgbClr val="58595B"/>
                </a:solidFill>
              </a:rPr>
              <a:pPr/>
              <a:t>9/3/2016</a:t>
            </a:fld>
            <a:endParaRPr dirty="0">
              <a:solidFill>
                <a:srgbClr val="58595B"/>
              </a:solidFill>
            </a:endParaRPr>
          </a:p>
        </p:txBody>
      </p:sp>
      <p:sp>
        <p:nvSpPr>
          <p:cNvPr id="6" name="Footer Placeholder 5"/>
          <p:cNvSpPr>
            <a:spLocks noGrp="1"/>
          </p:cNvSpPr>
          <p:nvPr>
            <p:ph type="ftr" sz="quarter" idx="11"/>
          </p:nvPr>
        </p:nvSpPr>
        <p:spPr/>
        <p:txBody>
          <a:bodyPr/>
          <a:lstStyle/>
          <a:p>
            <a:r>
              <a:rPr lang="en-US" smtClean="0">
                <a:solidFill>
                  <a:srgbClr val="58595B"/>
                </a:solidFill>
              </a:rPr>
              <a:t>Confidential – Oracle Internal/Restricted/Highly Restricted</a:t>
            </a:r>
            <a:endParaRPr dirty="0">
              <a:solidFill>
                <a:srgbClr val="58595B"/>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Tree>
    <p:extLst>
      <p:ext uri="{BB962C8B-B14F-4D97-AF65-F5344CB8AC3E}">
        <p14:creationId xmlns:p14="http://schemas.microsoft.com/office/powerpoint/2010/main" val="17796293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p:cSld name="Quote with Pictur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99646" y="1905000"/>
            <a:ext cx="8458816" cy="2209800"/>
          </a:xfrm>
        </p:spPr>
        <p:txBody>
          <a:bodyPr anchor="t"/>
          <a:lstStyle>
            <a:lvl1pPr marL="228600" indent="-228600" algn="l">
              <a:defRPr sz="4000" b="0"/>
            </a:lvl1pPr>
          </a:lstStyle>
          <a:p>
            <a:r>
              <a:rPr dirty="0"/>
              <a:t>“Click to type customer or partner quote surrounded by quotation marks.”</a:t>
            </a:r>
          </a:p>
        </p:txBody>
      </p:sp>
      <p:sp>
        <p:nvSpPr>
          <p:cNvPr id="4" name="Text Placeholder 3"/>
          <p:cNvSpPr>
            <a:spLocks noGrp="1"/>
          </p:cNvSpPr>
          <p:nvPr>
            <p:ph type="body" sz="half" idx="2" hasCustomPrompt="1"/>
          </p:nvPr>
        </p:nvSpPr>
        <p:spPr>
          <a:xfrm>
            <a:off x="3504524" y="4191000"/>
            <a:ext cx="8153936" cy="762000"/>
          </a:xfrm>
        </p:spPr>
        <p:txBody>
          <a:bodyPr>
            <a:noAutofit/>
          </a:bodyPr>
          <a:lstStyle>
            <a:lvl1pPr marL="292100" indent="-292100">
              <a:spcBef>
                <a:spcPts val="0"/>
              </a:spcBef>
              <a:buClr>
                <a:schemeClr val="tx1"/>
              </a:buClr>
              <a:buFont typeface="Arial" panose="020B0604020202020204" pitchFamily="34" charset="0"/>
              <a:buChar char="–"/>
              <a:defRPr sz="2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dirty="0"/>
              <a:t>Click to add Name, Title, Company</a:t>
            </a:r>
          </a:p>
        </p:txBody>
      </p:sp>
      <p:sp>
        <p:nvSpPr>
          <p:cNvPr id="5" name="Date Placeholder 4"/>
          <p:cNvSpPr>
            <a:spLocks noGrp="1"/>
          </p:cNvSpPr>
          <p:nvPr>
            <p:ph type="dt" sz="half" idx="10"/>
          </p:nvPr>
        </p:nvSpPr>
        <p:spPr/>
        <p:txBody>
          <a:bodyPr/>
          <a:lstStyle/>
          <a:p>
            <a:fld id="{25CFA18C-E322-D848-90AE-048444F05653}" type="datetime1">
              <a:rPr lang="en-US" smtClean="0">
                <a:solidFill>
                  <a:srgbClr val="58595B"/>
                </a:solidFill>
              </a:rPr>
              <a:pPr/>
              <a:t>9/3/2016</a:t>
            </a:fld>
            <a:endParaRPr dirty="0">
              <a:solidFill>
                <a:srgbClr val="58595B"/>
              </a:solidFill>
            </a:endParaRPr>
          </a:p>
        </p:txBody>
      </p:sp>
      <p:sp>
        <p:nvSpPr>
          <p:cNvPr id="6" name="Footer Placeholder 5"/>
          <p:cNvSpPr>
            <a:spLocks noGrp="1"/>
          </p:cNvSpPr>
          <p:nvPr>
            <p:ph type="ftr" sz="quarter" idx="11"/>
          </p:nvPr>
        </p:nvSpPr>
        <p:spPr/>
        <p:txBody>
          <a:bodyPr/>
          <a:lstStyle/>
          <a:p>
            <a:r>
              <a:rPr lang="en-US" smtClean="0">
                <a:solidFill>
                  <a:srgbClr val="58595B"/>
                </a:solidFill>
              </a:rPr>
              <a:t>Confidential – Oracle Internal/Restricted/Highly Restricted</a:t>
            </a:r>
            <a:endParaRPr dirty="0">
              <a:solidFill>
                <a:srgbClr val="58595B"/>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
        <p:nvSpPr>
          <p:cNvPr id="8" name="Picture Placeholder 15"/>
          <p:cNvSpPr>
            <a:spLocks noGrp="1" noChangeAspect="1"/>
          </p:cNvSpPr>
          <p:nvPr>
            <p:ph type="pic" sz="quarter" idx="14" hasCustomPrompt="1"/>
          </p:nvPr>
        </p:nvSpPr>
        <p:spPr>
          <a:xfrm>
            <a:off x="531950" y="1905000"/>
            <a:ext cx="2195132" cy="3072384"/>
          </a:xfrm>
          <a:solidFill>
            <a:schemeClr val="bg2"/>
          </a:solidFill>
        </p:spPr>
        <p:txBody>
          <a:bodyPr tIns="91440">
            <a:noAutofit/>
          </a:bodyPr>
          <a:lstStyle>
            <a:lvl1pPr marL="0" indent="0" algn="ctr">
              <a:spcBef>
                <a:spcPts val="0"/>
              </a:spcBef>
              <a:buNone/>
              <a:defRPr sz="1800" baseline="0">
                <a:solidFill>
                  <a:schemeClr val="tx1"/>
                </a:solidFill>
              </a:defRPr>
            </a:lvl1pPr>
          </a:lstStyle>
          <a:p>
            <a:r>
              <a:rPr dirty="0"/>
              <a:t>Click icon to insert picture</a:t>
            </a:r>
          </a:p>
        </p:txBody>
      </p:sp>
    </p:spTree>
    <p:extLst>
      <p:ext uri="{BB962C8B-B14F-4D97-AF65-F5344CB8AC3E}">
        <p14:creationId xmlns:p14="http://schemas.microsoft.com/office/powerpoint/2010/main" val="172851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cxnSp>
        <p:nvCxnSpPr>
          <p:cNvPr id="9" name="Straight Connector 8"/>
          <p:cNvCxnSpPr/>
          <p:nvPr/>
        </p:nvCxnSpPr>
        <p:spPr bwMode="ltGray">
          <a:xfrm>
            <a:off x="6096001"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sz="half" idx="1"/>
          </p:nvPr>
        </p:nvSpPr>
        <p:spPr>
          <a:xfrm>
            <a:off x="531952" y="1524001"/>
            <a:ext cx="5411608"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Content Placeholder 3"/>
          <p:cNvSpPr>
            <a:spLocks noGrp="1"/>
          </p:cNvSpPr>
          <p:nvPr>
            <p:ph sz="half" idx="2"/>
          </p:nvPr>
        </p:nvSpPr>
        <p:spPr>
          <a:xfrm>
            <a:off x="6248441" y="1524001"/>
            <a:ext cx="5411607"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Date Placeholder 4"/>
          <p:cNvSpPr>
            <a:spLocks noGrp="1"/>
          </p:cNvSpPr>
          <p:nvPr>
            <p:ph type="dt" sz="half" idx="10"/>
          </p:nvPr>
        </p:nvSpPr>
        <p:spPr/>
        <p:txBody>
          <a:bodyPr/>
          <a:lstStyle/>
          <a:p>
            <a:fld id="{DD23F527-3A46-1444-AC47-E74332FAE46E}" type="datetime1">
              <a:rPr lang="en-US" smtClean="0">
                <a:solidFill>
                  <a:srgbClr val="58595B"/>
                </a:solidFill>
              </a:rPr>
              <a:pPr/>
              <a:t>9/3/2016</a:t>
            </a:fld>
            <a:endParaRPr dirty="0">
              <a:solidFill>
                <a:srgbClr val="58595B"/>
              </a:solidFill>
            </a:endParaRPr>
          </a:p>
        </p:txBody>
      </p:sp>
      <p:sp>
        <p:nvSpPr>
          <p:cNvPr id="6" name="Footer Placeholder 5"/>
          <p:cNvSpPr>
            <a:spLocks noGrp="1"/>
          </p:cNvSpPr>
          <p:nvPr>
            <p:ph type="ftr" sz="quarter" idx="11"/>
          </p:nvPr>
        </p:nvSpPr>
        <p:spPr/>
        <p:txBody>
          <a:bodyPr/>
          <a:lstStyle/>
          <a:p>
            <a:r>
              <a:rPr lang="en-US" smtClean="0">
                <a:solidFill>
                  <a:srgbClr val="58595B"/>
                </a:solidFill>
              </a:rPr>
              <a:t>Confidential – Oracle Internal/Restricted/Highly Restricted</a:t>
            </a:r>
            <a:endParaRPr dirty="0">
              <a:solidFill>
                <a:srgbClr val="58595B"/>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
        <p:nvSpPr>
          <p:cNvPr id="8" name="Title 7"/>
          <p:cNvSpPr>
            <a:spLocks noGrp="1"/>
          </p:cNvSpPr>
          <p:nvPr>
            <p:ph type="title"/>
          </p:nvPr>
        </p:nvSpPr>
        <p:spPr/>
        <p:txBody>
          <a:bodyPr/>
          <a:lstStyle/>
          <a:p>
            <a:r>
              <a:rPr lang="en-US" smtClean="0"/>
              <a:t>Click to edit Master title style</a:t>
            </a:r>
            <a:endParaRPr dirty="0"/>
          </a:p>
        </p:txBody>
      </p:sp>
    </p:spTree>
    <p:extLst>
      <p:ext uri="{BB962C8B-B14F-4D97-AF65-F5344CB8AC3E}">
        <p14:creationId xmlns:p14="http://schemas.microsoft.com/office/powerpoint/2010/main" val="1198007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p:cSld name="Three Content">
    <p:spTree>
      <p:nvGrpSpPr>
        <p:cNvPr id="1" name=""/>
        <p:cNvGrpSpPr/>
        <p:nvPr/>
      </p:nvGrpSpPr>
      <p:grpSpPr>
        <a:xfrm>
          <a:off x="0" y="0"/>
          <a:ext cx="0" cy="0"/>
          <a:chOff x="0" y="0"/>
          <a:chExt cx="0" cy="0"/>
        </a:xfrm>
      </p:grpSpPr>
      <p:cxnSp>
        <p:nvCxnSpPr>
          <p:cNvPr id="9" name="Straight Connector 8"/>
          <p:cNvCxnSpPr/>
          <p:nvPr/>
        </p:nvCxnSpPr>
        <p:spPr bwMode="ltGray">
          <a:xfrm>
            <a:off x="419050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bwMode="ltGray">
          <a:xfrm>
            <a:off x="8001496"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sz="half" idx="1"/>
          </p:nvPr>
        </p:nvSpPr>
        <p:spPr>
          <a:xfrm>
            <a:off x="531953" y="1524001"/>
            <a:ext cx="3475625" cy="4419600"/>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Content Placeholder 3"/>
          <p:cNvSpPr>
            <a:spLocks noGrp="1"/>
          </p:cNvSpPr>
          <p:nvPr>
            <p:ph sz="half" idx="2"/>
          </p:nvPr>
        </p:nvSpPr>
        <p:spPr>
          <a:xfrm>
            <a:off x="4358187" y="1524001"/>
            <a:ext cx="3475625" cy="4419600"/>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Date Placeholder 4"/>
          <p:cNvSpPr>
            <a:spLocks noGrp="1"/>
          </p:cNvSpPr>
          <p:nvPr>
            <p:ph type="dt" sz="half" idx="10"/>
          </p:nvPr>
        </p:nvSpPr>
        <p:spPr/>
        <p:txBody>
          <a:bodyPr/>
          <a:lstStyle/>
          <a:p>
            <a:fld id="{E1F5459C-11CD-4246-BAA2-A0CD8B7930CF}" type="datetime1">
              <a:rPr lang="en-US" smtClean="0">
                <a:solidFill>
                  <a:srgbClr val="58595B"/>
                </a:solidFill>
              </a:rPr>
              <a:pPr/>
              <a:t>9/3/2016</a:t>
            </a:fld>
            <a:endParaRPr dirty="0">
              <a:solidFill>
                <a:srgbClr val="58595B"/>
              </a:solidFill>
            </a:endParaRPr>
          </a:p>
        </p:txBody>
      </p:sp>
      <p:sp>
        <p:nvSpPr>
          <p:cNvPr id="6" name="Footer Placeholder 5"/>
          <p:cNvSpPr>
            <a:spLocks noGrp="1"/>
          </p:cNvSpPr>
          <p:nvPr>
            <p:ph type="ftr" sz="quarter" idx="11"/>
          </p:nvPr>
        </p:nvSpPr>
        <p:spPr/>
        <p:txBody>
          <a:bodyPr/>
          <a:lstStyle/>
          <a:p>
            <a:r>
              <a:rPr lang="en-US" smtClean="0">
                <a:solidFill>
                  <a:srgbClr val="58595B"/>
                </a:solidFill>
              </a:rPr>
              <a:t>Confidential – Oracle Internal/Restricted/Highly Restricted</a:t>
            </a:r>
            <a:endParaRPr dirty="0">
              <a:solidFill>
                <a:srgbClr val="58595B"/>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
        <p:nvSpPr>
          <p:cNvPr id="8" name="Content Placeholder 3"/>
          <p:cNvSpPr>
            <a:spLocks noGrp="1"/>
          </p:cNvSpPr>
          <p:nvPr>
            <p:ph sz="half" idx="13"/>
          </p:nvPr>
        </p:nvSpPr>
        <p:spPr>
          <a:xfrm>
            <a:off x="8184423" y="1524001"/>
            <a:ext cx="3475625" cy="4419600"/>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11" name="Title 10"/>
          <p:cNvSpPr>
            <a:spLocks noGrp="1"/>
          </p:cNvSpPr>
          <p:nvPr>
            <p:ph type="title"/>
          </p:nvPr>
        </p:nvSpPr>
        <p:spPr/>
        <p:txBody>
          <a:bodyPr/>
          <a:lstStyle/>
          <a:p>
            <a:r>
              <a:rPr lang="en-US" smtClean="0"/>
              <a:t>Click to edit Master title style</a:t>
            </a:r>
            <a:endParaRPr dirty="0"/>
          </a:p>
        </p:txBody>
      </p:sp>
    </p:spTree>
    <p:extLst>
      <p:ext uri="{BB962C8B-B14F-4D97-AF65-F5344CB8AC3E}">
        <p14:creationId xmlns:p14="http://schemas.microsoft.com/office/powerpoint/2010/main" val="13078480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p:cSld name="Four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31952" y="1524002"/>
            <a:ext cx="5411608"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Content Placeholder 3"/>
          <p:cNvSpPr>
            <a:spLocks noGrp="1"/>
          </p:cNvSpPr>
          <p:nvPr>
            <p:ph sz="half" idx="2"/>
          </p:nvPr>
        </p:nvSpPr>
        <p:spPr>
          <a:xfrm>
            <a:off x="6248441" y="1524002"/>
            <a:ext cx="5411607"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Date Placeholder 4"/>
          <p:cNvSpPr>
            <a:spLocks noGrp="1"/>
          </p:cNvSpPr>
          <p:nvPr>
            <p:ph type="dt" sz="half" idx="10"/>
          </p:nvPr>
        </p:nvSpPr>
        <p:spPr/>
        <p:txBody>
          <a:bodyPr/>
          <a:lstStyle/>
          <a:p>
            <a:fld id="{DB793641-39FE-9941-B493-4C6CA22258AD}" type="datetime1">
              <a:rPr lang="en-US" smtClean="0">
                <a:solidFill>
                  <a:srgbClr val="58595B"/>
                </a:solidFill>
              </a:rPr>
              <a:pPr/>
              <a:t>9/3/2016</a:t>
            </a:fld>
            <a:endParaRPr dirty="0">
              <a:solidFill>
                <a:srgbClr val="58595B"/>
              </a:solidFill>
            </a:endParaRPr>
          </a:p>
        </p:txBody>
      </p:sp>
      <p:sp>
        <p:nvSpPr>
          <p:cNvPr id="6" name="Footer Placeholder 5"/>
          <p:cNvSpPr>
            <a:spLocks noGrp="1"/>
          </p:cNvSpPr>
          <p:nvPr>
            <p:ph type="ftr" sz="quarter" idx="11"/>
          </p:nvPr>
        </p:nvSpPr>
        <p:spPr/>
        <p:txBody>
          <a:bodyPr/>
          <a:lstStyle/>
          <a:p>
            <a:r>
              <a:rPr lang="en-US" smtClean="0">
                <a:solidFill>
                  <a:srgbClr val="58595B"/>
                </a:solidFill>
              </a:rPr>
              <a:t>Confidential – Oracle Internal/Restricted/Highly Restricted</a:t>
            </a:r>
            <a:endParaRPr dirty="0">
              <a:solidFill>
                <a:srgbClr val="58595B"/>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
        <p:nvSpPr>
          <p:cNvPr id="8" name="Content Placeholder 2"/>
          <p:cNvSpPr>
            <a:spLocks noGrp="1"/>
          </p:cNvSpPr>
          <p:nvPr>
            <p:ph sz="half" idx="13"/>
          </p:nvPr>
        </p:nvSpPr>
        <p:spPr>
          <a:xfrm>
            <a:off x="531952" y="3810002"/>
            <a:ext cx="5411608"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9" name="Content Placeholder 3"/>
          <p:cNvSpPr>
            <a:spLocks noGrp="1"/>
          </p:cNvSpPr>
          <p:nvPr>
            <p:ph sz="half" idx="14"/>
          </p:nvPr>
        </p:nvSpPr>
        <p:spPr>
          <a:xfrm>
            <a:off x="6248441" y="3810002"/>
            <a:ext cx="5411607"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cxnSp>
        <p:nvCxnSpPr>
          <p:cNvPr id="10" name="Straight Connector 9"/>
          <p:cNvCxnSpPr/>
          <p:nvPr/>
        </p:nvCxnSpPr>
        <p:spPr bwMode="ltGray">
          <a:xfrm>
            <a:off x="6096001"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1" name="Title 10"/>
          <p:cNvSpPr>
            <a:spLocks noGrp="1"/>
          </p:cNvSpPr>
          <p:nvPr>
            <p:ph type="title"/>
          </p:nvPr>
        </p:nvSpPr>
        <p:spPr/>
        <p:txBody>
          <a:bodyPr/>
          <a:lstStyle/>
          <a:p>
            <a:r>
              <a:rPr lang="en-US" smtClean="0"/>
              <a:t>Click to edit Master title style</a:t>
            </a:r>
            <a:endParaRPr dirty="0"/>
          </a:p>
        </p:txBody>
      </p:sp>
    </p:spTree>
    <p:extLst>
      <p:ext uri="{BB962C8B-B14F-4D97-AF65-F5344CB8AC3E}">
        <p14:creationId xmlns:p14="http://schemas.microsoft.com/office/powerpoint/2010/main" val="10134506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Quadrant for Infographics">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CE6E0838-3E10-424A-93AC-472DD16011EC}" type="datetime1">
              <a:rPr lang="en-US" smtClean="0">
                <a:solidFill>
                  <a:srgbClr val="58595B"/>
                </a:solidFill>
              </a:rPr>
              <a:pPr/>
              <a:t>9/2/2016</a:t>
            </a:fld>
            <a:endParaRPr dirty="0">
              <a:solidFill>
                <a:srgbClr val="58595B"/>
              </a:solidFill>
            </a:endParaRPr>
          </a:p>
        </p:txBody>
      </p:sp>
      <p:sp>
        <p:nvSpPr>
          <p:cNvPr id="6" name="Footer Placeholder 5"/>
          <p:cNvSpPr>
            <a:spLocks noGrp="1"/>
          </p:cNvSpPr>
          <p:nvPr>
            <p:ph type="ftr" sz="quarter" idx="11"/>
          </p:nvPr>
        </p:nvSpPr>
        <p:spPr/>
        <p:txBody>
          <a:bodyPr/>
          <a:lstStyle/>
          <a:p>
            <a:r>
              <a:rPr lang="en-US" smtClean="0">
                <a:solidFill>
                  <a:srgbClr val="58595B"/>
                </a:solidFill>
              </a:rPr>
              <a:t>Confidential – Oracle Internal/Restricted/Highly Restricted</a:t>
            </a:r>
            <a:endParaRPr dirty="0">
              <a:solidFill>
                <a:srgbClr val="58595B"/>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cxnSp>
        <p:nvCxnSpPr>
          <p:cNvPr id="10" name="Straight Connector 9"/>
          <p:cNvCxnSpPr/>
          <p:nvPr/>
        </p:nvCxnSpPr>
        <p:spPr bwMode="ltGray">
          <a:xfrm>
            <a:off x="6096001"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2" name="Text Placeholder 11"/>
          <p:cNvSpPr>
            <a:spLocks noGrp="1"/>
          </p:cNvSpPr>
          <p:nvPr>
            <p:ph type="body" sz="quarter" idx="15"/>
          </p:nvPr>
        </p:nvSpPr>
        <p:spPr>
          <a:xfrm>
            <a:off x="2437446" y="1524001"/>
            <a:ext cx="3506114"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smtClean="0"/>
              <a:t>Click to edit Master text styles</a:t>
            </a:r>
          </a:p>
        </p:txBody>
      </p:sp>
      <p:cxnSp>
        <p:nvCxnSpPr>
          <p:cNvPr id="13" name="Straight Connector 12"/>
          <p:cNvCxnSpPr/>
          <p:nvPr/>
        </p:nvCxnSpPr>
        <p:spPr bwMode="ltGray">
          <a:xfrm flipH="1">
            <a:off x="531952" y="3733800"/>
            <a:ext cx="11128099" cy="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6" name="Text Placeholder 11"/>
          <p:cNvSpPr>
            <a:spLocks noGrp="1"/>
          </p:cNvSpPr>
          <p:nvPr>
            <p:ph type="body" sz="quarter" idx="16"/>
          </p:nvPr>
        </p:nvSpPr>
        <p:spPr>
          <a:xfrm>
            <a:off x="8153936" y="1524001"/>
            <a:ext cx="3506114"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smtClean="0"/>
              <a:t>Click to edit Master text styles</a:t>
            </a:r>
          </a:p>
        </p:txBody>
      </p:sp>
      <p:sp>
        <p:nvSpPr>
          <p:cNvPr id="17" name="Text Placeholder 11"/>
          <p:cNvSpPr>
            <a:spLocks noGrp="1"/>
          </p:cNvSpPr>
          <p:nvPr>
            <p:ph type="body" sz="quarter" idx="17"/>
          </p:nvPr>
        </p:nvSpPr>
        <p:spPr>
          <a:xfrm>
            <a:off x="2437446" y="3931920"/>
            <a:ext cx="3506114"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smtClean="0"/>
              <a:t>Click to edit Master text styles</a:t>
            </a:r>
          </a:p>
        </p:txBody>
      </p:sp>
      <p:sp>
        <p:nvSpPr>
          <p:cNvPr id="18" name="Text Placeholder 11"/>
          <p:cNvSpPr>
            <a:spLocks noGrp="1"/>
          </p:cNvSpPr>
          <p:nvPr>
            <p:ph type="body" sz="quarter" idx="18"/>
          </p:nvPr>
        </p:nvSpPr>
        <p:spPr>
          <a:xfrm>
            <a:off x="8153936" y="3931920"/>
            <a:ext cx="3506114"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smtClean="0"/>
              <a:t>Click to edit Master text styles</a:t>
            </a:r>
          </a:p>
        </p:txBody>
      </p:sp>
      <p:sp>
        <p:nvSpPr>
          <p:cNvPr id="3" name="Title 2"/>
          <p:cNvSpPr>
            <a:spLocks noGrp="1"/>
          </p:cNvSpPr>
          <p:nvPr>
            <p:ph type="title"/>
          </p:nvPr>
        </p:nvSpPr>
        <p:spPr/>
        <p:txBody>
          <a:bodyPr/>
          <a:lstStyle/>
          <a:p>
            <a:r>
              <a:rPr lang="en-US" smtClean="0"/>
              <a:t>Click to edit Master title style</a:t>
            </a:r>
            <a:endParaRPr dirty="0"/>
          </a:p>
        </p:txBody>
      </p:sp>
    </p:spTree>
    <p:extLst>
      <p:ext uri="{BB962C8B-B14F-4D97-AF65-F5344CB8AC3E}">
        <p14:creationId xmlns:p14="http://schemas.microsoft.com/office/powerpoint/2010/main" val="13242818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p:cSld name="Quadrant for Infographics">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CE6E0838-3E10-424A-93AC-472DD16011EC}" type="datetime1">
              <a:rPr lang="en-US" smtClean="0">
                <a:solidFill>
                  <a:srgbClr val="58595B"/>
                </a:solidFill>
              </a:rPr>
              <a:pPr/>
              <a:t>9/3/2016</a:t>
            </a:fld>
            <a:endParaRPr dirty="0">
              <a:solidFill>
                <a:srgbClr val="58595B"/>
              </a:solidFill>
            </a:endParaRPr>
          </a:p>
        </p:txBody>
      </p:sp>
      <p:sp>
        <p:nvSpPr>
          <p:cNvPr id="6" name="Footer Placeholder 5"/>
          <p:cNvSpPr>
            <a:spLocks noGrp="1"/>
          </p:cNvSpPr>
          <p:nvPr>
            <p:ph type="ftr" sz="quarter" idx="11"/>
          </p:nvPr>
        </p:nvSpPr>
        <p:spPr/>
        <p:txBody>
          <a:bodyPr/>
          <a:lstStyle/>
          <a:p>
            <a:r>
              <a:rPr lang="en-US" smtClean="0">
                <a:solidFill>
                  <a:srgbClr val="58595B"/>
                </a:solidFill>
              </a:rPr>
              <a:t>Confidential – Oracle Internal/Restricted/Highly Restricted</a:t>
            </a:r>
            <a:endParaRPr dirty="0">
              <a:solidFill>
                <a:srgbClr val="58595B"/>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cxnSp>
        <p:nvCxnSpPr>
          <p:cNvPr id="10" name="Straight Connector 9"/>
          <p:cNvCxnSpPr/>
          <p:nvPr/>
        </p:nvCxnSpPr>
        <p:spPr bwMode="ltGray">
          <a:xfrm>
            <a:off x="6096001"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2" name="Text Placeholder 11"/>
          <p:cNvSpPr>
            <a:spLocks noGrp="1"/>
          </p:cNvSpPr>
          <p:nvPr>
            <p:ph type="body" sz="quarter" idx="15"/>
          </p:nvPr>
        </p:nvSpPr>
        <p:spPr>
          <a:xfrm>
            <a:off x="2437446" y="1524001"/>
            <a:ext cx="3506114"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smtClean="0"/>
              <a:t>Click to edit Master text styles</a:t>
            </a:r>
          </a:p>
        </p:txBody>
      </p:sp>
      <p:cxnSp>
        <p:nvCxnSpPr>
          <p:cNvPr id="13" name="Straight Connector 12"/>
          <p:cNvCxnSpPr/>
          <p:nvPr/>
        </p:nvCxnSpPr>
        <p:spPr bwMode="ltGray">
          <a:xfrm flipH="1">
            <a:off x="531952" y="3733800"/>
            <a:ext cx="11128099" cy="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6" name="Text Placeholder 11"/>
          <p:cNvSpPr>
            <a:spLocks noGrp="1"/>
          </p:cNvSpPr>
          <p:nvPr>
            <p:ph type="body" sz="quarter" idx="16"/>
          </p:nvPr>
        </p:nvSpPr>
        <p:spPr>
          <a:xfrm>
            <a:off x="8153936" y="1524001"/>
            <a:ext cx="3506114"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smtClean="0"/>
              <a:t>Click to edit Master text styles</a:t>
            </a:r>
          </a:p>
        </p:txBody>
      </p:sp>
      <p:sp>
        <p:nvSpPr>
          <p:cNvPr id="17" name="Text Placeholder 11"/>
          <p:cNvSpPr>
            <a:spLocks noGrp="1"/>
          </p:cNvSpPr>
          <p:nvPr>
            <p:ph type="body" sz="quarter" idx="17"/>
          </p:nvPr>
        </p:nvSpPr>
        <p:spPr>
          <a:xfrm>
            <a:off x="2437446" y="3931920"/>
            <a:ext cx="3506114"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smtClean="0"/>
              <a:t>Click to edit Master text styles</a:t>
            </a:r>
          </a:p>
        </p:txBody>
      </p:sp>
      <p:sp>
        <p:nvSpPr>
          <p:cNvPr id="18" name="Text Placeholder 11"/>
          <p:cNvSpPr>
            <a:spLocks noGrp="1"/>
          </p:cNvSpPr>
          <p:nvPr>
            <p:ph type="body" sz="quarter" idx="18"/>
          </p:nvPr>
        </p:nvSpPr>
        <p:spPr>
          <a:xfrm>
            <a:off x="8153936" y="3931920"/>
            <a:ext cx="3506114"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smtClean="0"/>
              <a:t>Click to edit Master text styles</a:t>
            </a:r>
          </a:p>
        </p:txBody>
      </p:sp>
      <p:sp>
        <p:nvSpPr>
          <p:cNvPr id="3" name="Title 2"/>
          <p:cNvSpPr>
            <a:spLocks noGrp="1"/>
          </p:cNvSpPr>
          <p:nvPr>
            <p:ph type="title"/>
          </p:nvPr>
        </p:nvSpPr>
        <p:spPr/>
        <p:txBody>
          <a:bodyPr/>
          <a:lstStyle/>
          <a:p>
            <a:r>
              <a:rPr lang="en-US" smtClean="0"/>
              <a:t>Click to edit Master title style</a:t>
            </a:r>
            <a:endParaRPr dirty="0"/>
          </a:p>
        </p:txBody>
      </p:sp>
    </p:spTree>
    <p:extLst>
      <p:ext uri="{BB962C8B-B14F-4D97-AF65-F5344CB8AC3E}">
        <p14:creationId xmlns:p14="http://schemas.microsoft.com/office/powerpoint/2010/main" val="605788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p:cSld name="Metric">
    <p:spTree>
      <p:nvGrpSpPr>
        <p:cNvPr id="1" name=""/>
        <p:cNvGrpSpPr/>
        <p:nvPr/>
      </p:nvGrpSpPr>
      <p:grpSpPr>
        <a:xfrm>
          <a:off x="0" y="0"/>
          <a:ext cx="0" cy="0"/>
          <a:chOff x="0" y="0"/>
          <a:chExt cx="0" cy="0"/>
        </a:xfrm>
      </p:grpSpPr>
      <p:sp>
        <p:nvSpPr>
          <p:cNvPr id="12" name="Text Placeholder 11"/>
          <p:cNvSpPr>
            <a:spLocks noGrp="1"/>
          </p:cNvSpPr>
          <p:nvPr>
            <p:ph type="body" sz="quarter" idx="15"/>
          </p:nvPr>
        </p:nvSpPr>
        <p:spPr>
          <a:xfrm>
            <a:off x="5257582" y="1524000"/>
            <a:ext cx="5487829" cy="2743200"/>
          </a:xfrm>
        </p:spPr>
        <p:txBody>
          <a:bodyPr anchor="ctr">
            <a:noAutofit/>
          </a:bodyPr>
          <a:lstStyle>
            <a:lvl1pPr marL="0" indent="0">
              <a:spcBef>
                <a:spcPts val="1200"/>
              </a:spcBef>
              <a:buFont typeface="Arial" panose="020B0604020202020204" pitchFamily="34" charset="0"/>
              <a:buNone/>
              <a:defRPr sz="28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CB2A62B-A9A1-BD4B-8067-86DD35117CEE}" type="datetime1">
              <a:rPr lang="en-US" smtClean="0">
                <a:solidFill>
                  <a:srgbClr val="58595B"/>
                </a:solidFill>
              </a:rPr>
              <a:pPr/>
              <a:t>9/3/2016</a:t>
            </a:fld>
            <a:endParaRPr dirty="0">
              <a:solidFill>
                <a:srgbClr val="58595B"/>
              </a:solidFill>
            </a:endParaRPr>
          </a:p>
        </p:txBody>
      </p:sp>
      <p:sp>
        <p:nvSpPr>
          <p:cNvPr id="6" name="Footer Placeholder 5"/>
          <p:cNvSpPr>
            <a:spLocks noGrp="1"/>
          </p:cNvSpPr>
          <p:nvPr>
            <p:ph type="ftr" sz="quarter" idx="11"/>
          </p:nvPr>
        </p:nvSpPr>
        <p:spPr/>
        <p:txBody>
          <a:bodyPr/>
          <a:lstStyle/>
          <a:p>
            <a:r>
              <a:rPr lang="en-US" smtClean="0">
                <a:solidFill>
                  <a:srgbClr val="58595B"/>
                </a:solidFill>
              </a:rPr>
              <a:t>Confidential – Oracle Internal/Restricted/Highly Restricted</a:t>
            </a:r>
            <a:endParaRPr dirty="0">
              <a:solidFill>
                <a:srgbClr val="58595B"/>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
        <p:nvSpPr>
          <p:cNvPr id="2" name="Title 1"/>
          <p:cNvSpPr>
            <a:spLocks noGrp="1"/>
          </p:cNvSpPr>
          <p:nvPr>
            <p:ph type="title" hasCustomPrompt="1"/>
          </p:nvPr>
        </p:nvSpPr>
        <p:spPr>
          <a:xfrm>
            <a:off x="760610" y="1524000"/>
            <a:ext cx="4077762" cy="2743200"/>
          </a:xfrm>
        </p:spPr>
        <p:txBody>
          <a:bodyPr anchor="ctr"/>
          <a:lstStyle>
            <a:lvl1pPr algn="r">
              <a:defRPr sz="16600" b="1">
                <a:solidFill>
                  <a:schemeClr val="accent2"/>
                </a:solidFill>
              </a:defRPr>
            </a:lvl1pPr>
          </a:lstStyle>
          <a:p>
            <a:r>
              <a:rPr lang="en-US" dirty="0" smtClean="0"/>
              <a:t>XX</a:t>
            </a:r>
            <a:endParaRPr lang="en-US" dirty="0"/>
          </a:p>
        </p:txBody>
      </p:sp>
    </p:spTree>
    <p:extLst>
      <p:ext uri="{BB962C8B-B14F-4D97-AF65-F5344CB8AC3E}">
        <p14:creationId xmlns:p14="http://schemas.microsoft.com/office/powerpoint/2010/main" val="4147839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cxnSp>
        <p:nvCxnSpPr>
          <p:cNvPr id="10" name="Straight Connector 9"/>
          <p:cNvCxnSpPr/>
          <p:nvPr/>
        </p:nvCxnSpPr>
        <p:spPr bwMode="ltGray">
          <a:xfrm>
            <a:off x="6096001"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Text Placeholder 2"/>
          <p:cNvSpPr>
            <a:spLocks noGrp="1"/>
          </p:cNvSpPr>
          <p:nvPr>
            <p:ph type="body" idx="1"/>
          </p:nvPr>
        </p:nvSpPr>
        <p:spPr>
          <a:xfrm>
            <a:off x="531951" y="1524000"/>
            <a:ext cx="5414658" cy="762000"/>
          </a:xfrm>
        </p:spPr>
        <p:txBody>
          <a:bodyPr anchor="ctr">
            <a:noAutofit/>
          </a:bodyPr>
          <a:lstStyle>
            <a:lvl1pPr marL="0" indent="0">
              <a:spcBef>
                <a:spcPts val="0"/>
              </a:spcBef>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31951" y="2362200"/>
            <a:ext cx="5414658" cy="35814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Text Placeholder 4"/>
          <p:cNvSpPr>
            <a:spLocks noGrp="1"/>
          </p:cNvSpPr>
          <p:nvPr>
            <p:ph type="body" sz="quarter" idx="3"/>
          </p:nvPr>
        </p:nvSpPr>
        <p:spPr>
          <a:xfrm>
            <a:off x="6245390" y="1524000"/>
            <a:ext cx="5414658" cy="762000"/>
          </a:xfrm>
        </p:spPr>
        <p:txBody>
          <a:bodyPr anchor="ctr">
            <a:noAutofit/>
          </a:bodyPr>
          <a:lstStyle>
            <a:lvl1pPr marL="0" indent="0">
              <a:spcBef>
                <a:spcPts val="0"/>
              </a:spcBef>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245390" y="2362200"/>
            <a:ext cx="5414658" cy="35814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7" name="Date Placeholder 6"/>
          <p:cNvSpPr>
            <a:spLocks noGrp="1"/>
          </p:cNvSpPr>
          <p:nvPr>
            <p:ph type="dt" sz="half" idx="10"/>
          </p:nvPr>
        </p:nvSpPr>
        <p:spPr/>
        <p:txBody>
          <a:bodyPr/>
          <a:lstStyle/>
          <a:p>
            <a:fld id="{3CFFFFBC-830B-BE48-A60F-3A3B7341FF90}" type="datetime1">
              <a:rPr lang="en-US" smtClean="0">
                <a:solidFill>
                  <a:srgbClr val="58595B"/>
                </a:solidFill>
              </a:rPr>
              <a:pPr/>
              <a:t>9/3/2016</a:t>
            </a:fld>
            <a:endParaRPr dirty="0">
              <a:solidFill>
                <a:srgbClr val="58595B"/>
              </a:solidFill>
            </a:endParaRPr>
          </a:p>
        </p:txBody>
      </p:sp>
      <p:sp>
        <p:nvSpPr>
          <p:cNvPr id="8" name="Footer Placeholder 7"/>
          <p:cNvSpPr>
            <a:spLocks noGrp="1"/>
          </p:cNvSpPr>
          <p:nvPr>
            <p:ph type="ftr" sz="quarter" idx="11"/>
          </p:nvPr>
        </p:nvSpPr>
        <p:spPr/>
        <p:txBody>
          <a:bodyPr/>
          <a:lstStyle/>
          <a:p>
            <a:r>
              <a:rPr lang="en-US" smtClean="0">
                <a:solidFill>
                  <a:srgbClr val="58595B"/>
                </a:solidFill>
              </a:rPr>
              <a:t>Confidential – Oracle Internal/Restricted/Highly Restricted</a:t>
            </a:r>
            <a:endParaRPr dirty="0">
              <a:solidFill>
                <a:srgbClr val="58595B"/>
              </a:solidFill>
            </a:endParaRPr>
          </a:p>
        </p:txBody>
      </p:sp>
      <p:sp>
        <p:nvSpPr>
          <p:cNvPr id="9" name="Slide Number Placeholder 8"/>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
        <p:nvSpPr>
          <p:cNvPr id="11" name="Title 10"/>
          <p:cNvSpPr>
            <a:spLocks noGrp="1"/>
          </p:cNvSpPr>
          <p:nvPr>
            <p:ph type="title"/>
          </p:nvPr>
        </p:nvSpPr>
        <p:spPr/>
        <p:txBody>
          <a:bodyPr/>
          <a:lstStyle/>
          <a:p>
            <a:r>
              <a:rPr lang="en-US" smtClean="0"/>
              <a:t>Click to edit Master title style</a:t>
            </a:r>
            <a:endParaRPr dirty="0"/>
          </a:p>
        </p:txBody>
      </p:sp>
    </p:spTree>
    <p:extLst>
      <p:ext uri="{BB962C8B-B14F-4D97-AF65-F5344CB8AC3E}">
        <p14:creationId xmlns:p14="http://schemas.microsoft.com/office/powerpoint/2010/main" val="3858959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Title-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D39A174-1ADF-1E48-B6DD-36515CA54732}" type="datetime1">
              <a:rPr lang="en-US" smtClean="0">
                <a:solidFill>
                  <a:srgbClr val="58595B"/>
                </a:solidFill>
              </a:rPr>
              <a:pPr/>
              <a:t>9/3/2016</a:t>
            </a:fld>
            <a:endParaRPr dirty="0">
              <a:solidFill>
                <a:srgbClr val="58595B"/>
              </a:solidFill>
            </a:endParaRPr>
          </a:p>
        </p:txBody>
      </p:sp>
      <p:sp>
        <p:nvSpPr>
          <p:cNvPr id="4" name="Footer Placeholder 3"/>
          <p:cNvSpPr>
            <a:spLocks noGrp="1"/>
          </p:cNvSpPr>
          <p:nvPr>
            <p:ph type="ftr" sz="quarter" idx="11"/>
          </p:nvPr>
        </p:nvSpPr>
        <p:spPr/>
        <p:txBody>
          <a:bodyPr/>
          <a:lstStyle/>
          <a:p>
            <a:r>
              <a:rPr lang="en-US" smtClean="0">
                <a:solidFill>
                  <a:srgbClr val="58595B"/>
                </a:solidFill>
              </a:rPr>
              <a:t>Confidential – Oracle Internal/Restricted/Highly Restricted</a:t>
            </a:r>
            <a:endParaRPr dirty="0">
              <a:solidFill>
                <a:srgbClr val="58595B"/>
              </a:solidFill>
            </a:endParaRPr>
          </a:p>
        </p:txBody>
      </p:sp>
      <p:sp>
        <p:nvSpPr>
          <p:cNvPr id="5" name="Slide Number Placeholder 4"/>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9846676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p:cSld name="Title and Subtitle">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F9DE5E5-CA66-5940-9D1C-9F6D8D7529FE}" type="datetime1">
              <a:rPr lang="en-US" smtClean="0">
                <a:solidFill>
                  <a:srgbClr val="58595B"/>
                </a:solidFill>
              </a:rPr>
              <a:pPr/>
              <a:t>9/3/2016</a:t>
            </a:fld>
            <a:endParaRPr dirty="0">
              <a:solidFill>
                <a:srgbClr val="58595B"/>
              </a:solidFill>
            </a:endParaRPr>
          </a:p>
        </p:txBody>
      </p:sp>
      <p:sp>
        <p:nvSpPr>
          <p:cNvPr id="4" name="Footer Placeholder 3"/>
          <p:cNvSpPr>
            <a:spLocks noGrp="1"/>
          </p:cNvSpPr>
          <p:nvPr>
            <p:ph type="ftr" sz="quarter" idx="11"/>
          </p:nvPr>
        </p:nvSpPr>
        <p:spPr/>
        <p:txBody>
          <a:bodyPr/>
          <a:lstStyle/>
          <a:p>
            <a:r>
              <a:rPr lang="en-US" smtClean="0">
                <a:solidFill>
                  <a:srgbClr val="58595B"/>
                </a:solidFill>
              </a:rPr>
              <a:t>Confidential – Oracle Internal/Restricted/Highly Restricted</a:t>
            </a:r>
            <a:endParaRPr dirty="0">
              <a:solidFill>
                <a:srgbClr val="58595B"/>
              </a:solidFill>
            </a:endParaRPr>
          </a:p>
        </p:txBody>
      </p:sp>
      <p:sp>
        <p:nvSpPr>
          <p:cNvPr id="5" name="Slide Number Placeholder 4"/>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
        <p:nvSpPr>
          <p:cNvPr id="6" name="Text Placeholder 12"/>
          <p:cNvSpPr>
            <a:spLocks noGrp="1"/>
          </p:cNvSpPr>
          <p:nvPr>
            <p:ph type="body" sz="quarter" idx="13" hasCustomPrompt="1"/>
          </p:nvPr>
        </p:nvSpPr>
        <p:spPr>
          <a:xfrm>
            <a:off x="531953" y="1373742"/>
            <a:ext cx="11128096" cy="343299"/>
          </a:xfr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subtitle</a:t>
            </a:r>
          </a:p>
        </p:txBody>
      </p:sp>
      <p:sp>
        <p:nvSpPr>
          <p:cNvPr id="7" name="Title 6"/>
          <p:cNvSpPr>
            <a:spLocks noGrp="1"/>
          </p:cNvSpPr>
          <p:nvPr>
            <p:ph type="title"/>
          </p:nvPr>
        </p:nvSpPr>
        <p:spPr/>
        <p:txBody>
          <a:bodyPr/>
          <a:lstStyle/>
          <a:p>
            <a:r>
              <a:rPr lang="en-US" smtClean="0"/>
              <a:t>Click to edit Master title style</a:t>
            </a:r>
            <a:endParaRPr dirty="0"/>
          </a:p>
        </p:txBody>
      </p:sp>
    </p:spTree>
    <p:extLst>
      <p:ext uri="{BB962C8B-B14F-4D97-AF65-F5344CB8AC3E}">
        <p14:creationId xmlns:p14="http://schemas.microsoft.com/office/powerpoint/2010/main" val="4118288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319AFBF-606B-E543-8502-3BFA1F086CBC}" type="datetime1">
              <a:rPr lang="en-US" smtClean="0">
                <a:solidFill>
                  <a:srgbClr val="58595B"/>
                </a:solidFill>
              </a:rPr>
              <a:pPr/>
              <a:t>9/3/2016</a:t>
            </a:fld>
            <a:endParaRPr dirty="0">
              <a:solidFill>
                <a:srgbClr val="58595B"/>
              </a:solidFill>
            </a:endParaRPr>
          </a:p>
        </p:txBody>
      </p:sp>
      <p:sp>
        <p:nvSpPr>
          <p:cNvPr id="3" name="Footer Placeholder 2"/>
          <p:cNvSpPr>
            <a:spLocks noGrp="1"/>
          </p:cNvSpPr>
          <p:nvPr>
            <p:ph type="ftr" sz="quarter" idx="11"/>
          </p:nvPr>
        </p:nvSpPr>
        <p:spPr/>
        <p:txBody>
          <a:bodyPr/>
          <a:lstStyle/>
          <a:p>
            <a:r>
              <a:rPr lang="en-US" smtClean="0">
                <a:solidFill>
                  <a:srgbClr val="58595B"/>
                </a:solidFill>
              </a:rPr>
              <a:t>Confidential – Oracle Internal/Restricted/Highly Restricted</a:t>
            </a:r>
            <a:endParaRPr dirty="0">
              <a:solidFill>
                <a:srgbClr val="58595B"/>
              </a:solidFill>
            </a:endParaRPr>
          </a:p>
        </p:txBody>
      </p:sp>
      <p:sp>
        <p:nvSpPr>
          <p:cNvPr id="4" name="Slide Number Placeholder 3"/>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Tree>
    <p:extLst>
      <p:ext uri="{BB962C8B-B14F-4D97-AF65-F5344CB8AC3E}">
        <p14:creationId xmlns:p14="http://schemas.microsoft.com/office/powerpoint/2010/main" val="3927920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531800" y="1524000"/>
            <a:ext cx="7774575"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Text Placeholder 3"/>
          <p:cNvSpPr>
            <a:spLocks noGrp="1"/>
          </p:cNvSpPr>
          <p:nvPr>
            <p:ph type="body" sz="half" idx="2"/>
          </p:nvPr>
        </p:nvSpPr>
        <p:spPr>
          <a:xfrm>
            <a:off x="8779574" y="1524001"/>
            <a:ext cx="2972574" cy="4419600"/>
          </a:xfrm>
        </p:spPr>
        <p:txBody>
          <a:bodyPr>
            <a:noAutofit/>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20AF893-3E10-FD41-AEC9-8B3D0A4A1856}" type="datetime1">
              <a:rPr lang="en-US" smtClean="0">
                <a:solidFill>
                  <a:srgbClr val="58595B"/>
                </a:solidFill>
              </a:rPr>
              <a:pPr/>
              <a:t>9/3/2016</a:t>
            </a:fld>
            <a:endParaRPr dirty="0">
              <a:solidFill>
                <a:srgbClr val="58595B"/>
              </a:solidFill>
            </a:endParaRPr>
          </a:p>
        </p:txBody>
      </p:sp>
      <p:sp>
        <p:nvSpPr>
          <p:cNvPr id="6" name="Footer Placeholder 5"/>
          <p:cNvSpPr>
            <a:spLocks noGrp="1"/>
          </p:cNvSpPr>
          <p:nvPr>
            <p:ph type="ftr" sz="quarter" idx="11"/>
          </p:nvPr>
        </p:nvSpPr>
        <p:spPr/>
        <p:txBody>
          <a:bodyPr/>
          <a:lstStyle/>
          <a:p>
            <a:r>
              <a:rPr lang="en-US" smtClean="0">
                <a:solidFill>
                  <a:srgbClr val="58595B"/>
                </a:solidFill>
              </a:rPr>
              <a:t>Confidential – Oracle Internal/Restricted/Highly Restricted</a:t>
            </a:r>
            <a:endParaRPr dirty="0">
              <a:solidFill>
                <a:srgbClr val="58595B"/>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
        <p:nvSpPr>
          <p:cNvPr id="8" name="Title 7"/>
          <p:cNvSpPr>
            <a:spLocks noGrp="1"/>
          </p:cNvSpPr>
          <p:nvPr>
            <p:ph type="title"/>
          </p:nvPr>
        </p:nvSpPr>
        <p:spPr/>
        <p:txBody>
          <a:bodyPr/>
          <a:lstStyle/>
          <a:p>
            <a:r>
              <a:rPr lang="en-US" smtClean="0"/>
              <a:t>Click to edit Master title style</a:t>
            </a:r>
            <a:endParaRPr dirty="0"/>
          </a:p>
        </p:txBody>
      </p:sp>
    </p:spTree>
    <p:extLst>
      <p:ext uri="{BB962C8B-B14F-4D97-AF65-F5344CB8AC3E}">
        <p14:creationId xmlns:p14="http://schemas.microsoft.com/office/powerpoint/2010/main" val="14903357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bwMode="gray">
          <a:xfrm>
            <a:off x="531952" y="1524000"/>
            <a:ext cx="6097587" cy="4416725"/>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dirty="0"/>
          </a:p>
        </p:txBody>
      </p:sp>
      <p:sp>
        <p:nvSpPr>
          <p:cNvPr id="4" name="Text Placeholder 3"/>
          <p:cNvSpPr>
            <a:spLocks noGrp="1"/>
          </p:cNvSpPr>
          <p:nvPr>
            <p:ph type="body" sz="half" idx="2"/>
          </p:nvPr>
        </p:nvSpPr>
        <p:spPr>
          <a:xfrm>
            <a:off x="7010638" y="1524000"/>
            <a:ext cx="4649412" cy="4419600"/>
          </a:xfrm>
        </p:spPr>
        <p:txBody>
          <a:bodyPr>
            <a:noAutofit/>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F325C25-20DE-A84C-A42C-F77161DB4A96}" type="datetime1">
              <a:rPr lang="en-US" smtClean="0">
                <a:solidFill>
                  <a:srgbClr val="58595B"/>
                </a:solidFill>
              </a:rPr>
              <a:pPr/>
              <a:t>9/3/2016</a:t>
            </a:fld>
            <a:endParaRPr dirty="0">
              <a:solidFill>
                <a:srgbClr val="58595B"/>
              </a:solidFill>
            </a:endParaRPr>
          </a:p>
        </p:txBody>
      </p:sp>
      <p:sp>
        <p:nvSpPr>
          <p:cNvPr id="6" name="Footer Placeholder 5"/>
          <p:cNvSpPr>
            <a:spLocks noGrp="1"/>
          </p:cNvSpPr>
          <p:nvPr>
            <p:ph type="ftr" sz="quarter" idx="11"/>
          </p:nvPr>
        </p:nvSpPr>
        <p:spPr/>
        <p:txBody>
          <a:bodyPr/>
          <a:lstStyle/>
          <a:p>
            <a:r>
              <a:rPr lang="en-US" smtClean="0">
                <a:solidFill>
                  <a:srgbClr val="58595B"/>
                </a:solidFill>
              </a:rPr>
              <a:t>Confidential – Oracle Internal/Restricted/Highly Restricted</a:t>
            </a:r>
            <a:endParaRPr dirty="0">
              <a:solidFill>
                <a:srgbClr val="58595B"/>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
        <p:nvSpPr>
          <p:cNvPr id="8" name="Title 7"/>
          <p:cNvSpPr>
            <a:spLocks noGrp="1"/>
          </p:cNvSpPr>
          <p:nvPr>
            <p:ph type="title"/>
          </p:nvPr>
        </p:nvSpPr>
        <p:spPr/>
        <p:txBody>
          <a:bodyPr/>
          <a:lstStyle/>
          <a:p>
            <a:r>
              <a:rPr lang="en-US" smtClean="0"/>
              <a:t>Click to edit Master title style</a:t>
            </a:r>
            <a:endParaRPr dirty="0"/>
          </a:p>
        </p:txBody>
      </p:sp>
    </p:spTree>
    <p:extLst>
      <p:ext uri="{BB962C8B-B14F-4D97-AF65-F5344CB8AC3E}">
        <p14:creationId xmlns:p14="http://schemas.microsoft.com/office/powerpoint/2010/main" val="268560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p:cSld name="Two Pictures with Captions">
    <p:spTree>
      <p:nvGrpSpPr>
        <p:cNvPr id="1" name=""/>
        <p:cNvGrpSpPr/>
        <p:nvPr/>
      </p:nvGrpSpPr>
      <p:grpSpPr>
        <a:xfrm>
          <a:off x="0" y="0"/>
          <a:ext cx="0" cy="0"/>
          <a:chOff x="0" y="0"/>
          <a:chExt cx="0" cy="0"/>
        </a:xfrm>
      </p:grpSpPr>
      <p:cxnSp>
        <p:nvCxnSpPr>
          <p:cNvPr id="8" name="Straight Connector 7"/>
          <p:cNvCxnSpPr/>
          <p:nvPr/>
        </p:nvCxnSpPr>
        <p:spPr bwMode="ltGray">
          <a:xfrm>
            <a:off x="6096001"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Picture Placeholder 2"/>
          <p:cNvSpPr>
            <a:spLocks noGrp="1"/>
          </p:cNvSpPr>
          <p:nvPr>
            <p:ph type="pic" idx="1"/>
          </p:nvPr>
        </p:nvSpPr>
        <p:spPr bwMode="gray">
          <a:xfrm>
            <a:off x="531952" y="1524000"/>
            <a:ext cx="5414658" cy="347472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dirty="0"/>
          </a:p>
        </p:txBody>
      </p:sp>
      <p:sp>
        <p:nvSpPr>
          <p:cNvPr id="4" name="Text Placeholder 3"/>
          <p:cNvSpPr>
            <a:spLocks noGrp="1"/>
          </p:cNvSpPr>
          <p:nvPr>
            <p:ph type="body" sz="half" idx="2"/>
          </p:nvPr>
        </p:nvSpPr>
        <p:spPr>
          <a:xfrm>
            <a:off x="531951" y="5105400"/>
            <a:ext cx="5411609" cy="838200"/>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95EB4F4-FDFD-ED43-860C-BD557FEEC804}" type="datetime1">
              <a:rPr lang="en-US" smtClean="0">
                <a:solidFill>
                  <a:srgbClr val="58595B"/>
                </a:solidFill>
              </a:rPr>
              <a:pPr/>
              <a:t>9/3/2016</a:t>
            </a:fld>
            <a:endParaRPr dirty="0">
              <a:solidFill>
                <a:srgbClr val="58595B"/>
              </a:solidFill>
            </a:endParaRPr>
          </a:p>
        </p:txBody>
      </p:sp>
      <p:sp>
        <p:nvSpPr>
          <p:cNvPr id="6" name="Footer Placeholder 5"/>
          <p:cNvSpPr>
            <a:spLocks noGrp="1"/>
          </p:cNvSpPr>
          <p:nvPr>
            <p:ph type="ftr" sz="quarter" idx="11"/>
          </p:nvPr>
        </p:nvSpPr>
        <p:spPr/>
        <p:txBody>
          <a:bodyPr/>
          <a:lstStyle/>
          <a:p>
            <a:r>
              <a:rPr lang="en-US" smtClean="0">
                <a:solidFill>
                  <a:srgbClr val="58595B"/>
                </a:solidFill>
              </a:rPr>
              <a:t>Confidential – Oracle Internal/Restricted/Highly Restricted</a:t>
            </a:r>
            <a:endParaRPr dirty="0">
              <a:solidFill>
                <a:srgbClr val="58595B"/>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
        <p:nvSpPr>
          <p:cNvPr id="9" name="Picture Placeholder 2"/>
          <p:cNvSpPr>
            <a:spLocks noGrp="1"/>
          </p:cNvSpPr>
          <p:nvPr>
            <p:ph type="pic" idx="13"/>
          </p:nvPr>
        </p:nvSpPr>
        <p:spPr bwMode="gray">
          <a:xfrm>
            <a:off x="6248439" y="1524000"/>
            <a:ext cx="5414658" cy="347472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dirty="0"/>
          </a:p>
        </p:txBody>
      </p:sp>
      <p:sp>
        <p:nvSpPr>
          <p:cNvPr id="10" name="Text Placeholder 3"/>
          <p:cNvSpPr>
            <a:spLocks noGrp="1"/>
          </p:cNvSpPr>
          <p:nvPr>
            <p:ph type="body" sz="half" idx="14"/>
          </p:nvPr>
        </p:nvSpPr>
        <p:spPr>
          <a:xfrm>
            <a:off x="6248438" y="5105400"/>
            <a:ext cx="5411609" cy="838200"/>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1" name="Title 10"/>
          <p:cNvSpPr>
            <a:spLocks noGrp="1"/>
          </p:cNvSpPr>
          <p:nvPr>
            <p:ph type="title"/>
          </p:nvPr>
        </p:nvSpPr>
        <p:spPr/>
        <p:txBody>
          <a:bodyPr/>
          <a:lstStyle/>
          <a:p>
            <a:r>
              <a:rPr lang="en-US" smtClean="0"/>
              <a:t>Click to edit Master title style</a:t>
            </a:r>
            <a:endParaRPr dirty="0"/>
          </a:p>
        </p:txBody>
      </p:sp>
    </p:spTree>
    <p:extLst>
      <p:ext uri="{BB962C8B-B14F-4D97-AF65-F5344CB8AC3E}">
        <p14:creationId xmlns:p14="http://schemas.microsoft.com/office/powerpoint/2010/main" val="929440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p:cSld name="Three Pictures with Captions">
    <p:spTree>
      <p:nvGrpSpPr>
        <p:cNvPr id="1" name=""/>
        <p:cNvGrpSpPr/>
        <p:nvPr/>
      </p:nvGrpSpPr>
      <p:grpSpPr>
        <a:xfrm>
          <a:off x="0" y="0"/>
          <a:ext cx="0" cy="0"/>
          <a:chOff x="0" y="0"/>
          <a:chExt cx="0" cy="0"/>
        </a:xfrm>
      </p:grpSpPr>
      <p:cxnSp>
        <p:nvCxnSpPr>
          <p:cNvPr id="11" name="Straight Connector 10"/>
          <p:cNvCxnSpPr/>
          <p:nvPr/>
        </p:nvCxnSpPr>
        <p:spPr bwMode="ltGray">
          <a:xfrm>
            <a:off x="419050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ltGray">
          <a:xfrm>
            <a:off x="8001496"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Picture Placeholder 2"/>
          <p:cNvSpPr>
            <a:spLocks noGrp="1"/>
          </p:cNvSpPr>
          <p:nvPr>
            <p:ph type="pic" idx="1"/>
          </p:nvPr>
        </p:nvSpPr>
        <p:spPr bwMode="gray">
          <a:xfrm>
            <a:off x="531952" y="1524000"/>
            <a:ext cx="3475625" cy="304800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dirty="0"/>
          </a:p>
        </p:txBody>
      </p:sp>
      <p:sp>
        <p:nvSpPr>
          <p:cNvPr id="4" name="Text Placeholder 3"/>
          <p:cNvSpPr>
            <a:spLocks noGrp="1"/>
          </p:cNvSpPr>
          <p:nvPr>
            <p:ph type="body" sz="half" idx="2"/>
          </p:nvPr>
        </p:nvSpPr>
        <p:spPr>
          <a:xfrm>
            <a:off x="531951" y="4701396"/>
            <a:ext cx="3475625" cy="1242204"/>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440CA68-5E1D-2648-A796-3AC679BBE128}" type="datetime1">
              <a:rPr lang="en-US" smtClean="0">
                <a:solidFill>
                  <a:srgbClr val="58595B"/>
                </a:solidFill>
              </a:rPr>
              <a:pPr/>
              <a:t>9/3/2016</a:t>
            </a:fld>
            <a:endParaRPr dirty="0">
              <a:solidFill>
                <a:srgbClr val="58595B"/>
              </a:solidFill>
            </a:endParaRPr>
          </a:p>
        </p:txBody>
      </p:sp>
      <p:sp>
        <p:nvSpPr>
          <p:cNvPr id="6" name="Footer Placeholder 5"/>
          <p:cNvSpPr>
            <a:spLocks noGrp="1"/>
          </p:cNvSpPr>
          <p:nvPr>
            <p:ph type="ftr" sz="quarter" idx="11"/>
          </p:nvPr>
        </p:nvSpPr>
        <p:spPr/>
        <p:txBody>
          <a:bodyPr/>
          <a:lstStyle/>
          <a:p>
            <a:r>
              <a:rPr lang="en-US" smtClean="0">
                <a:solidFill>
                  <a:srgbClr val="58595B"/>
                </a:solidFill>
              </a:rPr>
              <a:t>Confidential – Oracle Internal/Restricted/Highly Restricted</a:t>
            </a:r>
            <a:endParaRPr dirty="0">
              <a:solidFill>
                <a:srgbClr val="58595B"/>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
        <p:nvSpPr>
          <p:cNvPr id="9" name="Picture Placeholder 2"/>
          <p:cNvSpPr>
            <a:spLocks noGrp="1"/>
          </p:cNvSpPr>
          <p:nvPr>
            <p:ph type="pic" idx="13"/>
          </p:nvPr>
        </p:nvSpPr>
        <p:spPr bwMode="gray">
          <a:xfrm>
            <a:off x="4358187" y="1524000"/>
            <a:ext cx="3475625" cy="304800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dirty="0"/>
          </a:p>
        </p:txBody>
      </p:sp>
      <p:sp>
        <p:nvSpPr>
          <p:cNvPr id="10" name="Text Placeholder 3"/>
          <p:cNvSpPr>
            <a:spLocks noGrp="1"/>
          </p:cNvSpPr>
          <p:nvPr>
            <p:ph type="body" sz="half" idx="14"/>
          </p:nvPr>
        </p:nvSpPr>
        <p:spPr>
          <a:xfrm>
            <a:off x="4358187" y="4701396"/>
            <a:ext cx="3475625" cy="1242204"/>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3" name="Picture Placeholder 2"/>
          <p:cNvSpPr>
            <a:spLocks noGrp="1"/>
          </p:cNvSpPr>
          <p:nvPr>
            <p:ph type="pic" idx="15"/>
          </p:nvPr>
        </p:nvSpPr>
        <p:spPr bwMode="gray">
          <a:xfrm>
            <a:off x="8184423" y="1524000"/>
            <a:ext cx="3475625" cy="304800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dirty="0"/>
          </a:p>
        </p:txBody>
      </p:sp>
      <p:sp>
        <p:nvSpPr>
          <p:cNvPr id="14" name="Text Placeholder 3"/>
          <p:cNvSpPr>
            <a:spLocks noGrp="1"/>
          </p:cNvSpPr>
          <p:nvPr>
            <p:ph type="body" sz="half" idx="16"/>
          </p:nvPr>
        </p:nvSpPr>
        <p:spPr>
          <a:xfrm>
            <a:off x="8184423" y="4701396"/>
            <a:ext cx="3475625" cy="1242204"/>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8" name="Title 7"/>
          <p:cNvSpPr>
            <a:spLocks noGrp="1"/>
          </p:cNvSpPr>
          <p:nvPr>
            <p:ph type="title"/>
          </p:nvPr>
        </p:nvSpPr>
        <p:spPr/>
        <p:txBody>
          <a:bodyPr/>
          <a:lstStyle/>
          <a:p>
            <a:r>
              <a:rPr lang="en-US" smtClean="0"/>
              <a:t>Click to edit Master title style</a:t>
            </a:r>
            <a:endParaRPr dirty="0"/>
          </a:p>
        </p:txBody>
      </p:sp>
    </p:spTree>
    <p:extLst>
      <p:ext uri="{BB962C8B-B14F-4D97-AF65-F5344CB8AC3E}">
        <p14:creationId xmlns:p14="http://schemas.microsoft.com/office/powerpoint/2010/main" val="365973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Metric">
    <p:spTree>
      <p:nvGrpSpPr>
        <p:cNvPr id="1" name=""/>
        <p:cNvGrpSpPr/>
        <p:nvPr/>
      </p:nvGrpSpPr>
      <p:grpSpPr>
        <a:xfrm>
          <a:off x="0" y="0"/>
          <a:ext cx="0" cy="0"/>
          <a:chOff x="0" y="0"/>
          <a:chExt cx="0" cy="0"/>
        </a:xfrm>
      </p:grpSpPr>
      <p:sp>
        <p:nvSpPr>
          <p:cNvPr id="12" name="Text Placeholder 11"/>
          <p:cNvSpPr>
            <a:spLocks noGrp="1"/>
          </p:cNvSpPr>
          <p:nvPr>
            <p:ph type="body" sz="quarter" idx="15"/>
          </p:nvPr>
        </p:nvSpPr>
        <p:spPr>
          <a:xfrm>
            <a:off x="5257582" y="1524000"/>
            <a:ext cx="5487829" cy="2743200"/>
          </a:xfrm>
        </p:spPr>
        <p:txBody>
          <a:bodyPr anchor="ctr">
            <a:noAutofit/>
          </a:bodyPr>
          <a:lstStyle>
            <a:lvl1pPr marL="0" indent="0">
              <a:spcBef>
                <a:spcPts val="1200"/>
              </a:spcBef>
              <a:buFont typeface="Arial" panose="020B0604020202020204" pitchFamily="34" charset="0"/>
              <a:buNone/>
              <a:defRPr sz="28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CB2A62B-A9A1-BD4B-8067-86DD35117CEE}" type="datetime1">
              <a:rPr lang="en-US" smtClean="0">
                <a:solidFill>
                  <a:srgbClr val="58595B"/>
                </a:solidFill>
              </a:rPr>
              <a:pPr/>
              <a:t>9/2/2016</a:t>
            </a:fld>
            <a:endParaRPr dirty="0">
              <a:solidFill>
                <a:srgbClr val="58595B"/>
              </a:solidFill>
            </a:endParaRPr>
          </a:p>
        </p:txBody>
      </p:sp>
      <p:sp>
        <p:nvSpPr>
          <p:cNvPr id="6" name="Footer Placeholder 5"/>
          <p:cNvSpPr>
            <a:spLocks noGrp="1"/>
          </p:cNvSpPr>
          <p:nvPr>
            <p:ph type="ftr" sz="quarter" idx="11"/>
          </p:nvPr>
        </p:nvSpPr>
        <p:spPr/>
        <p:txBody>
          <a:bodyPr/>
          <a:lstStyle/>
          <a:p>
            <a:r>
              <a:rPr lang="en-US" smtClean="0">
                <a:solidFill>
                  <a:srgbClr val="58595B"/>
                </a:solidFill>
              </a:rPr>
              <a:t>Confidential – Oracle Internal/Restricted/Highly Restricted</a:t>
            </a:r>
            <a:endParaRPr dirty="0">
              <a:solidFill>
                <a:srgbClr val="58595B"/>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
        <p:nvSpPr>
          <p:cNvPr id="2" name="Title 1"/>
          <p:cNvSpPr>
            <a:spLocks noGrp="1"/>
          </p:cNvSpPr>
          <p:nvPr>
            <p:ph type="title" hasCustomPrompt="1"/>
          </p:nvPr>
        </p:nvSpPr>
        <p:spPr>
          <a:xfrm>
            <a:off x="760610" y="1524000"/>
            <a:ext cx="4077762" cy="2743200"/>
          </a:xfrm>
        </p:spPr>
        <p:txBody>
          <a:bodyPr anchor="ctr"/>
          <a:lstStyle>
            <a:lvl1pPr algn="r">
              <a:defRPr sz="16600" b="1">
                <a:solidFill>
                  <a:schemeClr val="accent2"/>
                </a:solidFill>
              </a:defRPr>
            </a:lvl1pPr>
          </a:lstStyle>
          <a:p>
            <a:r>
              <a:rPr lang="en-US" dirty="0" smtClean="0"/>
              <a:t>XX</a:t>
            </a:r>
            <a:endParaRPr lang="en-US" dirty="0"/>
          </a:p>
        </p:txBody>
      </p:sp>
    </p:spTree>
    <p:extLst>
      <p:ext uri="{BB962C8B-B14F-4D97-AF65-F5344CB8AC3E}">
        <p14:creationId xmlns:p14="http://schemas.microsoft.com/office/powerpoint/2010/main" val="20076093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p:cSld name="iOS Smartphone and Tablet: Horizontal">
    <p:spTree>
      <p:nvGrpSpPr>
        <p:cNvPr id="1" name=""/>
        <p:cNvGrpSpPr/>
        <p:nvPr/>
      </p:nvGrpSpPr>
      <p:grpSpPr>
        <a:xfrm>
          <a:off x="0" y="0"/>
          <a:ext cx="0" cy="0"/>
          <a:chOff x="0" y="0"/>
          <a:chExt cx="0" cy="0"/>
        </a:xfrm>
      </p:grpSpPr>
      <p:pic>
        <p:nvPicPr>
          <p:cNvPr id="2" name="Picture 1" descr="Photos, screen captures, graphics can be inserted in a white mobile phone and tablet" title="iOS Smartphone and Tablet: Horizontal Layout"/>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17737" y="1522827"/>
            <a:ext cx="6497058" cy="4567423"/>
          </a:xfrm>
          <a:prstGeom prst="rect">
            <a:avLst/>
          </a:prstGeom>
        </p:spPr>
      </p:pic>
      <p:pic>
        <p:nvPicPr>
          <p:cNvPr id="15" name="Picture 14"/>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1770955" y="1827862"/>
            <a:ext cx="1841355" cy="3887139"/>
          </a:xfrm>
          <a:prstGeom prst="rect">
            <a:avLst/>
          </a:prstGeom>
        </p:spPr>
      </p:pic>
      <p:sp>
        <p:nvSpPr>
          <p:cNvPr id="3" name="Picture Placeholder 2"/>
          <p:cNvSpPr>
            <a:spLocks noGrp="1"/>
          </p:cNvSpPr>
          <p:nvPr>
            <p:ph type="pic" idx="1"/>
          </p:nvPr>
        </p:nvSpPr>
        <p:spPr bwMode="gray">
          <a:xfrm>
            <a:off x="1889614" y="2364583"/>
            <a:ext cx="1618910" cy="2833684"/>
          </a:xfrm>
          <a:solidFill>
            <a:schemeClr val="tx2">
              <a:lumMod val="20000"/>
              <a:lumOff val="80000"/>
            </a:schemeClr>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dirty="0"/>
          </a:p>
        </p:txBody>
      </p:sp>
      <p:sp>
        <p:nvSpPr>
          <p:cNvPr id="5" name="Date Placeholder 4"/>
          <p:cNvSpPr>
            <a:spLocks noGrp="1"/>
          </p:cNvSpPr>
          <p:nvPr>
            <p:ph type="dt" sz="half" idx="10"/>
          </p:nvPr>
        </p:nvSpPr>
        <p:spPr/>
        <p:txBody>
          <a:bodyPr/>
          <a:lstStyle/>
          <a:p>
            <a:fld id="{DA38B655-5B37-774F-952B-2EF42A453626}" type="datetime1">
              <a:rPr lang="en-US" smtClean="0">
                <a:solidFill>
                  <a:srgbClr val="58595B"/>
                </a:solidFill>
              </a:rPr>
              <a:pPr/>
              <a:t>9/3/2016</a:t>
            </a:fld>
            <a:endParaRPr dirty="0">
              <a:solidFill>
                <a:srgbClr val="58595B"/>
              </a:solidFill>
            </a:endParaRPr>
          </a:p>
        </p:txBody>
      </p:sp>
      <p:sp>
        <p:nvSpPr>
          <p:cNvPr id="6" name="Footer Placeholder 5"/>
          <p:cNvSpPr>
            <a:spLocks noGrp="1"/>
          </p:cNvSpPr>
          <p:nvPr>
            <p:ph type="ftr" sz="quarter" idx="11"/>
          </p:nvPr>
        </p:nvSpPr>
        <p:spPr/>
        <p:txBody>
          <a:bodyPr/>
          <a:lstStyle/>
          <a:p>
            <a:r>
              <a:rPr lang="en-US" smtClean="0">
                <a:solidFill>
                  <a:srgbClr val="58595B"/>
                </a:solidFill>
              </a:rPr>
              <a:t>Confidential – Oracle Internal/Restricted/Highly Restricted</a:t>
            </a:r>
            <a:endParaRPr dirty="0">
              <a:solidFill>
                <a:srgbClr val="58595B"/>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
        <p:nvSpPr>
          <p:cNvPr id="9" name="Picture Placeholder 2"/>
          <p:cNvSpPr>
            <a:spLocks noGrp="1"/>
          </p:cNvSpPr>
          <p:nvPr>
            <p:ph type="pic" idx="13"/>
          </p:nvPr>
        </p:nvSpPr>
        <p:spPr bwMode="gray">
          <a:xfrm>
            <a:off x="4533492" y="1850231"/>
            <a:ext cx="5248055" cy="3969544"/>
          </a:xfrm>
          <a:solidFill>
            <a:schemeClr val="tx2">
              <a:lumMod val="20000"/>
              <a:lumOff val="80000"/>
            </a:schemeClr>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dirty="0"/>
          </a:p>
        </p:txBody>
      </p:sp>
      <p:sp>
        <p:nvSpPr>
          <p:cNvPr id="4" name="Title 3"/>
          <p:cNvSpPr>
            <a:spLocks noGrp="1"/>
          </p:cNvSpPr>
          <p:nvPr>
            <p:ph type="title"/>
          </p:nvPr>
        </p:nvSpPr>
        <p:spPr/>
        <p:txBody>
          <a:bodyPr/>
          <a:lstStyle/>
          <a:p>
            <a:r>
              <a:rPr lang="en-US" smtClean="0"/>
              <a:t>Click to edit Master title style</a:t>
            </a:r>
            <a:endParaRPr dirty="0"/>
          </a:p>
        </p:txBody>
      </p:sp>
    </p:spTree>
    <p:extLst>
      <p:ext uri="{BB962C8B-B14F-4D97-AF65-F5344CB8AC3E}">
        <p14:creationId xmlns:p14="http://schemas.microsoft.com/office/powerpoint/2010/main" val="126801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p:cSld name="iOS Smartphone and Tablet: Vertical">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cstate="print">
            <a:extLst>
              <a:ext uri="{28A0092B-C50C-407E-A947-70E740481C1C}">
                <a14:useLocalDpi xmlns:a14="http://schemas.microsoft.com/office/drawing/2010/main" val="0"/>
              </a:ext>
            </a:extLst>
          </a:blip>
          <a:srcRect r="7518"/>
          <a:stretch/>
        </p:blipFill>
        <p:spPr>
          <a:xfrm rot="5400000">
            <a:off x="5750657" y="1112973"/>
            <a:ext cx="6007047" cy="4568613"/>
          </a:xfrm>
          <a:prstGeom prst="rect">
            <a:avLst/>
          </a:prstGeom>
        </p:spPr>
      </p:pic>
      <p:sp>
        <p:nvSpPr>
          <p:cNvPr id="2" name="Title 1"/>
          <p:cNvSpPr>
            <a:spLocks noGrp="1"/>
          </p:cNvSpPr>
          <p:nvPr>
            <p:ph type="title"/>
          </p:nvPr>
        </p:nvSpPr>
        <p:spPr>
          <a:xfrm>
            <a:off x="531950" y="406400"/>
            <a:ext cx="5945148" cy="889000"/>
          </a:xfrm>
        </p:spPr>
        <p:txBody>
          <a:bodyPr anchor="b"/>
          <a:lstStyle>
            <a:lvl1pPr algn="l">
              <a:defRPr sz="3600" b="0"/>
            </a:lvl1pPr>
          </a:lstStyle>
          <a:p>
            <a:r>
              <a:rPr lang="en-US" smtClean="0"/>
              <a:t>Click to edit Master title style</a:t>
            </a:r>
            <a:endParaRPr dirty="0"/>
          </a:p>
        </p:txBody>
      </p:sp>
      <p:sp>
        <p:nvSpPr>
          <p:cNvPr id="5" name="Date Placeholder 4"/>
          <p:cNvSpPr>
            <a:spLocks noGrp="1"/>
          </p:cNvSpPr>
          <p:nvPr>
            <p:ph type="dt" sz="half" idx="10"/>
          </p:nvPr>
        </p:nvSpPr>
        <p:spPr/>
        <p:txBody>
          <a:bodyPr/>
          <a:lstStyle/>
          <a:p>
            <a:fld id="{E63E8679-970F-0E44-9FB8-4B88F38302EF}" type="datetime1">
              <a:rPr lang="en-US" smtClean="0">
                <a:solidFill>
                  <a:srgbClr val="58595B"/>
                </a:solidFill>
              </a:rPr>
              <a:pPr/>
              <a:t>9/3/2016</a:t>
            </a:fld>
            <a:endParaRPr dirty="0">
              <a:solidFill>
                <a:srgbClr val="58595B"/>
              </a:solidFill>
            </a:endParaRPr>
          </a:p>
        </p:txBody>
      </p:sp>
      <p:sp>
        <p:nvSpPr>
          <p:cNvPr id="6" name="Footer Placeholder 5"/>
          <p:cNvSpPr>
            <a:spLocks noGrp="1"/>
          </p:cNvSpPr>
          <p:nvPr>
            <p:ph type="ftr" sz="quarter" idx="11"/>
          </p:nvPr>
        </p:nvSpPr>
        <p:spPr/>
        <p:txBody>
          <a:bodyPr/>
          <a:lstStyle/>
          <a:p>
            <a:r>
              <a:rPr lang="en-US" smtClean="0">
                <a:solidFill>
                  <a:srgbClr val="58595B"/>
                </a:solidFill>
              </a:rPr>
              <a:t>Confidential – Oracle Internal/Restricted/Highly Restricted</a:t>
            </a:r>
            <a:endParaRPr dirty="0">
              <a:solidFill>
                <a:srgbClr val="58595B"/>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
        <p:nvSpPr>
          <p:cNvPr id="9" name="Picture Placeholder 2"/>
          <p:cNvSpPr>
            <a:spLocks noGrp="1"/>
          </p:cNvSpPr>
          <p:nvPr>
            <p:ph type="pic" idx="13"/>
          </p:nvPr>
        </p:nvSpPr>
        <p:spPr bwMode="gray">
          <a:xfrm>
            <a:off x="6749431" y="1013144"/>
            <a:ext cx="3963169" cy="5252348"/>
          </a:xfrm>
          <a:solidFill>
            <a:schemeClr val="tx2">
              <a:lumMod val="20000"/>
              <a:lumOff val="80000"/>
            </a:schemeClr>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dirty="0"/>
          </a:p>
        </p:txBody>
      </p:sp>
      <p:pic>
        <p:nvPicPr>
          <p:cNvPr id="13" name="Picture 12" descr="Photos, screen captures, graphics can be inserted in a white mobile phone and tablet" title="iOS Smartphone and Tablet: Vertical Layout"/>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3961844" y="1905001"/>
            <a:ext cx="1841355" cy="3887139"/>
          </a:xfrm>
          <a:prstGeom prst="rect">
            <a:avLst/>
          </a:prstGeom>
        </p:spPr>
      </p:pic>
      <p:sp>
        <p:nvSpPr>
          <p:cNvPr id="14" name="Picture Placeholder 2"/>
          <p:cNvSpPr>
            <a:spLocks noGrp="1"/>
          </p:cNvSpPr>
          <p:nvPr>
            <p:ph type="pic" idx="1"/>
          </p:nvPr>
        </p:nvSpPr>
        <p:spPr bwMode="gray">
          <a:xfrm>
            <a:off x="4080505" y="2448864"/>
            <a:ext cx="1618910" cy="2834640"/>
          </a:xfrm>
          <a:solidFill>
            <a:schemeClr val="tx2">
              <a:lumMod val="20000"/>
              <a:lumOff val="80000"/>
            </a:schemeClr>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dirty="0"/>
          </a:p>
        </p:txBody>
      </p:sp>
    </p:spTree>
    <p:extLst>
      <p:ext uri="{BB962C8B-B14F-4D97-AF65-F5344CB8AC3E}">
        <p14:creationId xmlns:p14="http://schemas.microsoft.com/office/powerpoint/2010/main" val="3160444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Android Smartphone and Tablet: Horizontal">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87193" y="2011146"/>
            <a:ext cx="1820130" cy="3522853"/>
          </a:xfrm>
          <a:prstGeom prst="rect">
            <a:avLst/>
          </a:prstGeom>
        </p:spPr>
      </p:pic>
      <p:pic>
        <p:nvPicPr>
          <p:cNvPr id="11" name="Picture 10" descr="Photos, screen captures, graphics can be inserted in a white mobile phone and tablet" title="Android Smartphone and Tablet: Horizontal Layout"/>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243095" y="1585323"/>
            <a:ext cx="5830818" cy="4107283"/>
          </a:xfrm>
          <a:prstGeom prst="rect">
            <a:avLst/>
          </a:prstGeom>
        </p:spPr>
      </p:pic>
      <p:sp>
        <p:nvSpPr>
          <p:cNvPr id="3" name="Picture Placeholder 2"/>
          <p:cNvSpPr>
            <a:spLocks noGrp="1"/>
          </p:cNvSpPr>
          <p:nvPr>
            <p:ph type="pic" idx="1"/>
          </p:nvPr>
        </p:nvSpPr>
        <p:spPr bwMode="gray">
          <a:xfrm>
            <a:off x="1910668" y="2364583"/>
            <a:ext cx="1573178" cy="2833684"/>
          </a:xfrm>
          <a:solidFill>
            <a:schemeClr val="tx2">
              <a:lumMod val="20000"/>
              <a:lumOff val="80000"/>
            </a:schemeClr>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dirty="0"/>
          </a:p>
        </p:txBody>
      </p:sp>
      <p:sp>
        <p:nvSpPr>
          <p:cNvPr id="5" name="Date Placeholder 4"/>
          <p:cNvSpPr>
            <a:spLocks noGrp="1"/>
          </p:cNvSpPr>
          <p:nvPr>
            <p:ph type="dt" sz="half" idx="10"/>
          </p:nvPr>
        </p:nvSpPr>
        <p:spPr/>
        <p:txBody>
          <a:bodyPr/>
          <a:lstStyle/>
          <a:p>
            <a:fld id="{8B482C15-144D-5047-A5F1-7D99D84BBFB0}" type="datetime1">
              <a:rPr lang="en-US" smtClean="0">
                <a:solidFill>
                  <a:srgbClr val="58595B"/>
                </a:solidFill>
              </a:rPr>
              <a:pPr/>
              <a:t>9/3/2016</a:t>
            </a:fld>
            <a:endParaRPr dirty="0">
              <a:solidFill>
                <a:srgbClr val="58595B"/>
              </a:solidFill>
            </a:endParaRPr>
          </a:p>
        </p:txBody>
      </p:sp>
      <p:sp>
        <p:nvSpPr>
          <p:cNvPr id="6" name="Footer Placeholder 5"/>
          <p:cNvSpPr>
            <a:spLocks noGrp="1"/>
          </p:cNvSpPr>
          <p:nvPr>
            <p:ph type="ftr" sz="quarter" idx="11"/>
          </p:nvPr>
        </p:nvSpPr>
        <p:spPr/>
        <p:txBody>
          <a:bodyPr/>
          <a:lstStyle/>
          <a:p>
            <a:r>
              <a:rPr lang="en-US" smtClean="0">
                <a:solidFill>
                  <a:srgbClr val="58595B"/>
                </a:solidFill>
              </a:rPr>
              <a:t>Confidential – Oracle Internal/Restricted/Highly Restricted</a:t>
            </a:r>
            <a:endParaRPr dirty="0">
              <a:solidFill>
                <a:srgbClr val="58595B"/>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
        <p:nvSpPr>
          <p:cNvPr id="9" name="Picture Placeholder 2"/>
          <p:cNvSpPr>
            <a:spLocks noGrp="1"/>
          </p:cNvSpPr>
          <p:nvPr>
            <p:ph type="pic" idx="13"/>
          </p:nvPr>
        </p:nvSpPr>
        <p:spPr bwMode="gray">
          <a:xfrm>
            <a:off x="4533493" y="1975104"/>
            <a:ext cx="5250023" cy="3328416"/>
          </a:xfrm>
          <a:solidFill>
            <a:schemeClr val="tx2">
              <a:lumMod val="20000"/>
              <a:lumOff val="80000"/>
            </a:schemeClr>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dirty="0"/>
          </a:p>
        </p:txBody>
      </p:sp>
      <p:sp>
        <p:nvSpPr>
          <p:cNvPr id="4" name="Title 3"/>
          <p:cNvSpPr>
            <a:spLocks noGrp="1"/>
          </p:cNvSpPr>
          <p:nvPr>
            <p:ph type="title"/>
          </p:nvPr>
        </p:nvSpPr>
        <p:spPr/>
        <p:txBody>
          <a:bodyPr/>
          <a:lstStyle/>
          <a:p>
            <a:r>
              <a:rPr lang="en-US" smtClean="0"/>
              <a:t>Click to edit Master title style</a:t>
            </a:r>
            <a:endParaRPr dirty="0"/>
          </a:p>
        </p:txBody>
      </p:sp>
    </p:spTree>
    <p:extLst>
      <p:ext uri="{BB962C8B-B14F-4D97-AF65-F5344CB8AC3E}">
        <p14:creationId xmlns:p14="http://schemas.microsoft.com/office/powerpoint/2010/main" val="2686402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Android Smartphone and Tablet: Vertical">
    <p:spTree>
      <p:nvGrpSpPr>
        <p:cNvPr id="1" name=""/>
        <p:cNvGrpSpPr/>
        <p:nvPr/>
      </p:nvGrpSpPr>
      <p:grpSpPr>
        <a:xfrm>
          <a:off x="0" y="0"/>
          <a:ext cx="0" cy="0"/>
          <a:chOff x="0" y="0"/>
          <a:chExt cx="0" cy="0"/>
        </a:xfrm>
      </p:grpSpPr>
      <p:pic>
        <p:nvPicPr>
          <p:cNvPr id="21" name="Picture 20"/>
          <p:cNvPicPr>
            <a:picLocks noChangeAspect="1"/>
          </p:cNvPicPr>
          <p:nvPr userDrawn="1"/>
        </p:nvPicPr>
        <p:blipFill rotWithShape="1">
          <a:blip r:embed="rId2">
            <a:extLst>
              <a:ext uri="{28A0092B-C50C-407E-A947-70E740481C1C}">
                <a14:useLocalDpi xmlns:a14="http://schemas.microsoft.com/office/drawing/2010/main" val="0"/>
              </a:ext>
            </a:extLst>
          </a:blip>
          <a:srcRect r="2901"/>
          <a:stretch/>
        </p:blipFill>
        <p:spPr>
          <a:xfrm rot="5400000">
            <a:off x="5894000" y="1502132"/>
            <a:ext cx="5674025" cy="4118397"/>
          </a:xfrm>
          <a:prstGeom prst="rect">
            <a:avLst/>
          </a:prstGeom>
        </p:spPr>
      </p:pic>
      <p:sp>
        <p:nvSpPr>
          <p:cNvPr id="2" name="Title 1"/>
          <p:cNvSpPr>
            <a:spLocks noGrp="1"/>
          </p:cNvSpPr>
          <p:nvPr>
            <p:ph type="title"/>
          </p:nvPr>
        </p:nvSpPr>
        <p:spPr>
          <a:xfrm>
            <a:off x="531950" y="406400"/>
            <a:ext cx="5945148" cy="889000"/>
          </a:xfrm>
        </p:spPr>
        <p:txBody>
          <a:bodyPr anchor="b"/>
          <a:lstStyle>
            <a:lvl1pPr algn="l">
              <a:defRPr sz="3600" b="0"/>
            </a:lvl1pPr>
          </a:lstStyle>
          <a:p>
            <a:r>
              <a:rPr lang="en-US" smtClean="0"/>
              <a:t>Click to edit Master title style</a:t>
            </a:r>
            <a:endParaRPr dirty="0"/>
          </a:p>
        </p:txBody>
      </p:sp>
      <p:sp>
        <p:nvSpPr>
          <p:cNvPr id="5" name="Date Placeholder 4"/>
          <p:cNvSpPr>
            <a:spLocks noGrp="1"/>
          </p:cNvSpPr>
          <p:nvPr>
            <p:ph type="dt" sz="half" idx="10"/>
          </p:nvPr>
        </p:nvSpPr>
        <p:spPr/>
        <p:txBody>
          <a:bodyPr/>
          <a:lstStyle/>
          <a:p>
            <a:fld id="{F8E68280-77B5-7046-8002-0C2A6FF60231}" type="datetime1">
              <a:rPr lang="en-US" smtClean="0">
                <a:solidFill>
                  <a:srgbClr val="58595B"/>
                </a:solidFill>
              </a:rPr>
              <a:pPr/>
              <a:t>9/3/2016</a:t>
            </a:fld>
            <a:endParaRPr dirty="0">
              <a:solidFill>
                <a:srgbClr val="58595B"/>
              </a:solidFill>
            </a:endParaRPr>
          </a:p>
        </p:txBody>
      </p:sp>
      <p:sp>
        <p:nvSpPr>
          <p:cNvPr id="6" name="Footer Placeholder 5"/>
          <p:cNvSpPr>
            <a:spLocks noGrp="1"/>
          </p:cNvSpPr>
          <p:nvPr>
            <p:ph type="ftr" sz="quarter" idx="11"/>
          </p:nvPr>
        </p:nvSpPr>
        <p:spPr/>
        <p:txBody>
          <a:bodyPr/>
          <a:lstStyle/>
          <a:p>
            <a:r>
              <a:rPr lang="en-US" smtClean="0">
                <a:solidFill>
                  <a:srgbClr val="58595B"/>
                </a:solidFill>
              </a:rPr>
              <a:t>Confidential – Oracle Internal/Restricted/Highly Restricted</a:t>
            </a:r>
            <a:endParaRPr dirty="0">
              <a:solidFill>
                <a:srgbClr val="58595B"/>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
        <p:nvSpPr>
          <p:cNvPr id="9" name="Picture Placeholder 2"/>
          <p:cNvSpPr>
            <a:spLocks noGrp="1"/>
          </p:cNvSpPr>
          <p:nvPr>
            <p:ph type="pic" idx="13"/>
          </p:nvPr>
        </p:nvSpPr>
        <p:spPr bwMode="gray">
          <a:xfrm>
            <a:off x="7063543" y="1013144"/>
            <a:ext cx="3314430" cy="5252348"/>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dirty="0"/>
          </a:p>
        </p:txBody>
      </p:sp>
      <p:pic>
        <p:nvPicPr>
          <p:cNvPr id="19" name="Picture 18" descr="Photos, screen captures, graphics can be inserted in a white mobile phone and tablet" title="Android Smartphone and Tablet: Vertical Layout"/>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970990" y="2096383"/>
            <a:ext cx="1820130" cy="3522853"/>
          </a:xfrm>
          <a:prstGeom prst="rect">
            <a:avLst/>
          </a:prstGeom>
        </p:spPr>
      </p:pic>
      <p:sp>
        <p:nvSpPr>
          <p:cNvPr id="20" name="Picture Placeholder 2"/>
          <p:cNvSpPr>
            <a:spLocks noGrp="1"/>
          </p:cNvSpPr>
          <p:nvPr>
            <p:ph type="pic" idx="1"/>
          </p:nvPr>
        </p:nvSpPr>
        <p:spPr bwMode="gray">
          <a:xfrm>
            <a:off x="4094465" y="2449820"/>
            <a:ext cx="1573178" cy="2833684"/>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dirty="0"/>
          </a:p>
        </p:txBody>
      </p:sp>
    </p:spTree>
    <p:extLst>
      <p:ext uri="{BB962C8B-B14F-4D97-AF65-F5344CB8AC3E}">
        <p14:creationId xmlns:p14="http://schemas.microsoft.com/office/powerpoint/2010/main" val="1973926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64.xml><?xml version="1.0" encoding="utf-8"?>
<p:sldLayout xmlns:a="http://schemas.openxmlformats.org/drawingml/2006/main" xmlns:r="http://schemas.openxmlformats.org/officeDocument/2006/relationships" xmlns:p="http://schemas.openxmlformats.org/presentationml/2006/main" showMasterSp="0" preserve="1">
  <p:cSld name="Metric with 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descr="A large metric, brief statement, and 4-color photo can be included here" title="Large metric with 4-color photo"/>
          <p:cNvSpPr/>
          <p:nvPr/>
        </p:nvSpPr>
        <p:spPr bwMode="hidden">
          <a:xfrm>
            <a:off x="1" y="0"/>
            <a:ext cx="12192000" cy="6858000"/>
          </a:xfrm>
          <a:prstGeom prst="rect">
            <a:avLst/>
          </a:prstGeom>
          <a:gradFill>
            <a:gsLst>
              <a:gs pos="34000">
                <a:srgbClr val="46575E">
                  <a:alpha val="50000"/>
                </a:srgbClr>
              </a:gs>
              <a:gs pos="52000">
                <a:srgbClr val="46575E">
                  <a:alpha val="40000"/>
                </a:srgbClr>
              </a:gs>
              <a:gs pos="100000">
                <a:srgbClr val="46575E">
                  <a:alpha val="4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dirty="0">
              <a:solidFill>
                <a:srgbClr val="FFFFFF"/>
              </a:solidFill>
            </a:endParaRPr>
          </a:p>
        </p:txBody>
      </p:sp>
      <p:grpSp>
        <p:nvGrpSpPr>
          <p:cNvPr id="15" name="Group 14"/>
          <p:cNvGrpSpPr/>
          <p:nvPr userDrawn="1"/>
        </p:nvGrpSpPr>
        <p:grpSpPr>
          <a:xfrm>
            <a:off x="0" y="0"/>
            <a:ext cx="12192573" cy="6858000"/>
            <a:chOff x="0" y="0"/>
            <a:chExt cx="12189398" cy="6858000"/>
          </a:xfrm>
          <a:solidFill>
            <a:srgbClr val="D8E1E6"/>
          </a:solidFill>
        </p:grpSpPr>
        <p:sp>
          <p:nvSpPr>
            <p:cNvPr id="17" name="Rectangle 16"/>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800" dirty="0">
                <a:solidFill>
                  <a:srgbClr val="FFFFFF"/>
                </a:solidFill>
              </a:endParaRPr>
            </a:p>
          </p:txBody>
        </p:sp>
        <p:sp>
          <p:nvSpPr>
            <p:cNvPr id="18" name="Rectangle 17"/>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800" dirty="0">
                <a:solidFill>
                  <a:srgbClr val="FFFFFF"/>
                </a:solidFill>
              </a:endParaRPr>
            </a:p>
          </p:txBody>
        </p:sp>
        <p:sp>
          <p:nvSpPr>
            <p:cNvPr id="20" name="Rectangle 19"/>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800" dirty="0">
                <a:solidFill>
                  <a:srgbClr val="FFFFFF"/>
                </a:solidFill>
              </a:endParaRPr>
            </a:p>
          </p:txBody>
        </p:sp>
        <p:sp>
          <p:nvSpPr>
            <p:cNvPr id="21" name="Rectangle 20"/>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800" dirty="0">
                <a:solidFill>
                  <a:srgbClr val="FFFFFF"/>
                </a:solidFill>
              </a:endParaRPr>
            </a:p>
          </p:txBody>
        </p:sp>
      </p:grpSp>
      <p:pic>
        <p:nvPicPr>
          <p:cNvPr id="23" name="Picture 22" descr="Oracle logo in white on red staging background" title="Oracle red badge logo"/>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30490" y="6263640"/>
            <a:ext cx="1625561" cy="594360"/>
          </a:xfrm>
          <a:prstGeom prst="rect">
            <a:avLst/>
          </a:prstGeom>
        </p:spPr>
      </p:pic>
      <p:sp>
        <p:nvSpPr>
          <p:cNvPr id="5" name="Date Placeholder 4"/>
          <p:cNvSpPr>
            <a:spLocks noGrp="1"/>
          </p:cNvSpPr>
          <p:nvPr>
            <p:ph type="dt" sz="half" idx="10"/>
          </p:nvPr>
        </p:nvSpPr>
        <p:spPr/>
        <p:txBody>
          <a:bodyPr/>
          <a:lstStyle>
            <a:lvl1pPr>
              <a:defRPr>
                <a:solidFill>
                  <a:srgbClr val="5F5F5F"/>
                </a:solidFill>
              </a:defRPr>
            </a:lvl1pPr>
          </a:lstStyle>
          <a:p>
            <a:fld id="{D061FBC3-B3BC-0343-8C44-083187317F83}" type="datetime1">
              <a:rPr lang="en-US" smtClean="0"/>
              <a:pPr/>
              <a:t>9/3/2016</a:t>
            </a:fld>
            <a:endParaRPr lang="en-US" dirty="0"/>
          </a:p>
        </p:txBody>
      </p:sp>
      <p:sp>
        <p:nvSpPr>
          <p:cNvPr id="6" name="Footer Placeholder 5"/>
          <p:cNvSpPr>
            <a:spLocks noGrp="1"/>
          </p:cNvSpPr>
          <p:nvPr>
            <p:ph type="ftr" sz="quarter" idx="11"/>
          </p:nvPr>
        </p:nvSpPr>
        <p:spPr/>
        <p:txBody>
          <a:bodyPr/>
          <a:lstStyle>
            <a:lvl1pPr>
              <a:defRPr>
                <a:solidFill>
                  <a:srgbClr val="5F5F5F"/>
                </a:solidFill>
              </a:defRPr>
            </a:lvl1pPr>
          </a:lstStyle>
          <a:p>
            <a:r>
              <a:rPr lang="en-US" smtClean="0"/>
              <a:t>Confidential – Oracle Internal/Restricted/Highly Restricted</a:t>
            </a:r>
            <a:endParaRPr lang="en-US" dirty="0"/>
          </a:p>
        </p:txBody>
      </p:sp>
      <p:sp>
        <p:nvSpPr>
          <p:cNvPr id="7" name="Slide Number Placeholder 6"/>
          <p:cNvSpPr>
            <a:spLocks noGrp="1"/>
          </p:cNvSpPr>
          <p:nvPr>
            <p:ph type="sldNum" sz="quarter" idx="12"/>
          </p:nvPr>
        </p:nvSpPr>
        <p:spPr/>
        <p:txBody>
          <a:bodyPr/>
          <a:lstStyle>
            <a:lvl1pPr>
              <a:defRPr>
                <a:solidFill>
                  <a:srgbClr val="5F5F5F"/>
                </a:solidFill>
              </a:defRPr>
            </a:lvl1pPr>
          </a:lstStyle>
          <a:p>
            <a:fld id="{C51EAA63-D034-42AE-91FA-B13B9518C7BE}" type="slidenum">
              <a:rPr lang="en-US" smtClean="0"/>
              <a:pPr/>
              <a:t>‹#›</a:t>
            </a:fld>
            <a:endParaRPr lang="en-US" dirty="0"/>
          </a:p>
        </p:txBody>
      </p:sp>
      <p:sp>
        <p:nvSpPr>
          <p:cNvPr id="22" name="Text Placeholder 12"/>
          <p:cNvSpPr>
            <a:spLocks noGrp="1"/>
          </p:cNvSpPr>
          <p:nvPr>
            <p:ph type="body" sz="quarter" idx="13" hasCustomPrompt="1"/>
          </p:nvPr>
        </p:nvSpPr>
        <p:spPr>
          <a:xfrm>
            <a:off x="760610" y="2666999"/>
            <a:ext cx="5030510" cy="1960881"/>
          </a:xfrm>
        </p:spPr>
        <p:txBody>
          <a:bodyPr>
            <a:noAutofit/>
          </a:bodyPr>
          <a:lstStyle>
            <a:lvl1pPr marL="1588" indent="0">
              <a:spcBef>
                <a:spcPts val="0"/>
              </a:spcBef>
              <a:buFontTx/>
              <a:buNone/>
              <a:defRPr sz="28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text</a:t>
            </a:r>
          </a:p>
        </p:txBody>
      </p:sp>
      <p:sp>
        <p:nvSpPr>
          <p:cNvPr id="3" name="Title 2"/>
          <p:cNvSpPr>
            <a:spLocks noGrp="1"/>
          </p:cNvSpPr>
          <p:nvPr>
            <p:ph type="title" hasCustomPrompt="1"/>
          </p:nvPr>
        </p:nvSpPr>
        <p:spPr>
          <a:xfrm>
            <a:off x="760610" y="609600"/>
            <a:ext cx="5030510" cy="2044700"/>
          </a:xfrm>
        </p:spPr>
        <p:txBody>
          <a:bodyPr/>
          <a:lstStyle>
            <a:lvl1pPr>
              <a:defRPr sz="13800" b="1"/>
            </a:lvl1pPr>
          </a:lstStyle>
          <a:p>
            <a:r>
              <a:rPr lang="en-US" dirty="0" smtClean="0"/>
              <a:t>XX</a:t>
            </a:r>
            <a:endParaRPr lang="en-US" dirty="0"/>
          </a:p>
        </p:txBody>
      </p:sp>
      <p:sp>
        <p:nvSpPr>
          <p:cNvPr id="19" name="TextBox 18"/>
          <p:cNvSpPr txBox="1"/>
          <p:nvPr userDrawn="1"/>
        </p:nvSpPr>
        <p:spPr>
          <a:xfrm>
            <a:off x="5378072" y="6556248"/>
            <a:ext cx="3201234" cy="182880"/>
          </a:xfrm>
          <a:prstGeom prst="rect">
            <a:avLst/>
          </a:prstGeom>
          <a:noFill/>
        </p:spPr>
        <p:txBody>
          <a:bodyPr vert="horz" wrap="none" lIns="0" tIns="0" rIns="0" bIns="0" rtlCol="0" anchor="ctr" anchorCtr="0">
            <a:noAutofit/>
          </a:bodyPr>
          <a:lstStyle/>
          <a:p>
            <a:pPr algn="r"/>
            <a:r>
              <a:rPr sz="850" dirty="0">
                <a:solidFill>
                  <a:srgbClr val="5F5F5F"/>
                </a:solidFill>
              </a:rPr>
              <a:t>Copyright © </a:t>
            </a:r>
            <a:r>
              <a:rPr lang="en-US" sz="850" dirty="0">
                <a:solidFill>
                  <a:srgbClr val="5F5F5F"/>
                </a:solidFill>
              </a:rPr>
              <a:t>2016,</a:t>
            </a:r>
            <a:r>
              <a:rPr sz="850" dirty="0">
                <a:solidFill>
                  <a:srgbClr val="5F5F5F"/>
                </a:solidFill>
              </a:rPr>
              <a:t> </a:t>
            </a:r>
            <a:r>
              <a:rPr sz="850" dirty="0">
                <a:solidFill>
                  <a:srgbClr val="5F5F5F"/>
                </a:solidFill>
              </a:rPr>
              <a:t>Oracle and/or its affiliates. All rights reserved.  </a:t>
            </a:r>
            <a:r>
              <a:rPr sz="850" dirty="0">
                <a:solidFill>
                  <a:srgbClr val="5F5F5F"/>
                </a:solidFill>
              </a:rPr>
              <a:t>|</a:t>
            </a:r>
            <a:endParaRPr sz="850" dirty="0">
              <a:solidFill>
                <a:srgbClr val="5F5F5F"/>
              </a:solidFill>
            </a:endParaRPr>
          </a:p>
        </p:txBody>
      </p:sp>
    </p:spTree>
    <p:extLst>
      <p:ext uri="{BB962C8B-B14F-4D97-AF65-F5344CB8AC3E}">
        <p14:creationId xmlns:p14="http://schemas.microsoft.com/office/powerpoint/2010/main" val="35731470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65.xml><?xml version="1.0" encoding="utf-8"?>
<p:sldLayout xmlns:a="http://schemas.openxmlformats.org/drawingml/2006/main" xmlns:r="http://schemas.openxmlformats.org/officeDocument/2006/relationships" xmlns:p="http://schemas.openxmlformats.org/presentationml/2006/main" type="blank" preserve="1">
  <p:cSld name="Safe Harbor Front">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E7E3EDE-07F9-F543-A57F-B068A6C6C2E7}" type="datetime1">
              <a:rPr lang="en-US" smtClean="0">
                <a:solidFill>
                  <a:srgbClr val="58595B"/>
                </a:solidFill>
              </a:rPr>
              <a:pPr/>
              <a:t>9/3/2016</a:t>
            </a:fld>
            <a:endParaRPr dirty="0">
              <a:solidFill>
                <a:srgbClr val="58595B"/>
              </a:solidFill>
            </a:endParaRPr>
          </a:p>
        </p:txBody>
      </p:sp>
      <p:sp>
        <p:nvSpPr>
          <p:cNvPr id="3" name="Footer Placeholder 2"/>
          <p:cNvSpPr>
            <a:spLocks noGrp="1"/>
          </p:cNvSpPr>
          <p:nvPr>
            <p:ph type="ftr" sz="quarter" idx="11"/>
          </p:nvPr>
        </p:nvSpPr>
        <p:spPr/>
        <p:txBody>
          <a:bodyPr/>
          <a:lstStyle/>
          <a:p>
            <a:r>
              <a:rPr lang="en-US" smtClean="0">
                <a:solidFill>
                  <a:srgbClr val="58595B"/>
                </a:solidFill>
              </a:rPr>
              <a:t>Confidential – Oracle Internal/Restricted/Highly Restricted</a:t>
            </a:r>
            <a:endParaRPr dirty="0">
              <a:solidFill>
                <a:srgbClr val="58595B"/>
              </a:solidFill>
            </a:endParaRPr>
          </a:p>
        </p:txBody>
      </p:sp>
      <p:sp>
        <p:nvSpPr>
          <p:cNvPr id="4" name="Slide Number Placeholder 3"/>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
        <p:nvSpPr>
          <p:cNvPr id="5" name="TextBox 4"/>
          <p:cNvSpPr txBox="1"/>
          <p:nvPr/>
        </p:nvSpPr>
        <p:spPr>
          <a:xfrm>
            <a:off x="531950" y="1371600"/>
            <a:ext cx="11128098" cy="889000"/>
          </a:xfrm>
          <a:prstGeom prst="rect">
            <a:avLst/>
          </a:prstGeom>
          <a:noFill/>
        </p:spPr>
        <p:txBody>
          <a:bodyPr wrap="none" lIns="0" tIns="0" rIns="0" bIns="0" rtlCol="0" anchor="b">
            <a:noAutofit/>
          </a:bodyPr>
          <a:lstStyle/>
          <a:p>
            <a:pPr>
              <a:lnSpc>
                <a:spcPct val="90000"/>
              </a:lnSpc>
            </a:pPr>
            <a:r>
              <a:rPr sz="3200" dirty="0">
                <a:solidFill>
                  <a:srgbClr val="58595B"/>
                </a:solidFill>
              </a:rPr>
              <a:t>Safe Harbor Statement</a:t>
            </a:r>
          </a:p>
        </p:txBody>
      </p:sp>
      <p:sp>
        <p:nvSpPr>
          <p:cNvPr id="6" name="TextBox 5"/>
          <p:cNvSpPr txBox="1"/>
          <p:nvPr/>
        </p:nvSpPr>
        <p:spPr>
          <a:xfrm>
            <a:off x="531950" y="2514600"/>
            <a:ext cx="11128098" cy="2286000"/>
          </a:xfrm>
          <a:prstGeom prst="rect">
            <a:avLst/>
          </a:prstGeom>
          <a:noFill/>
        </p:spPr>
        <p:txBody>
          <a:bodyPr wrap="square" lIns="0" tIns="0" rIns="0" bIns="0" rtlCol="0" anchor="t">
            <a:noAutofit/>
          </a:bodyPr>
          <a:lstStyle/>
          <a:p>
            <a:pPr>
              <a:lnSpc>
                <a:spcPct val="90000"/>
              </a:lnSpc>
            </a:pPr>
            <a:r>
              <a:rPr sz="2400" dirty="0">
                <a:solidFill>
                  <a:srgbClr val="58595B"/>
                </a:solidFill>
              </a:rPr>
              <a:t>The following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and timing of any features or functionality described for Oracle’s products remains at the sole discretion of Oracle.</a:t>
            </a:r>
          </a:p>
        </p:txBody>
      </p:sp>
    </p:spTree>
    <p:extLst>
      <p:ext uri="{BB962C8B-B14F-4D97-AF65-F5344CB8AC3E}">
        <p14:creationId xmlns:p14="http://schemas.microsoft.com/office/powerpoint/2010/main" val="586759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66.xml><?xml version="1.0" encoding="utf-8"?>
<p:sldLayout xmlns:a="http://schemas.openxmlformats.org/drawingml/2006/main" xmlns:r="http://schemas.openxmlformats.org/officeDocument/2006/relationships" xmlns:p="http://schemas.openxmlformats.org/presentationml/2006/main" type="blank" preserve="1">
  <p:cSld name="Safe Harbor Bac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BAF0846-A068-BC48-8252-2B37F39F59F8}" type="datetime1">
              <a:rPr lang="en-US" smtClean="0">
                <a:solidFill>
                  <a:srgbClr val="58595B"/>
                </a:solidFill>
              </a:rPr>
              <a:pPr/>
              <a:t>9/3/2016</a:t>
            </a:fld>
            <a:endParaRPr dirty="0">
              <a:solidFill>
                <a:srgbClr val="58595B"/>
              </a:solidFill>
            </a:endParaRPr>
          </a:p>
        </p:txBody>
      </p:sp>
      <p:sp>
        <p:nvSpPr>
          <p:cNvPr id="3" name="Footer Placeholder 2"/>
          <p:cNvSpPr>
            <a:spLocks noGrp="1"/>
          </p:cNvSpPr>
          <p:nvPr>
            <p:ph type="ftr" sz="quarter" idx="11"/>
          </p:nvPr>
        </p:nvSpPr>
        <p:spPr/>
        <p:txBody>
          <a:bodyPr/>
          <a:lstStyle/>
          <a:p>
            <a:r>
              <a:rPr lang="en-US" smtClean="0">
                <a:solidFill>
                  <a:srgbClr val="58595B"/>
                </a:solidFill>
              </a:rPr>
              <a:t>Confidential – Oracle Internal/Restricted/Highly Restricted</a:t>
            </a:r>
            <a:endParaRPr dirty="0">
              <a:solidFill>
                <a:srgbClr val="58595B"/>
              </a:solidFill>
            </a:endParaRPr>
          </a:p>
        </p:txBody>
      </p:sp>
      <p:sp>
        <p:nvSpPr>
          <p:cNvPr id="4" name="Slide Number Placeholder 3"/>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
        <p:nvSpPr>
          <p:cNvPr id="5" name="TextBox 4"/>
          <p:cNvSpPr txBox="1"/>
          <p:nvPr/>
        </p:nvSpPr>
        <p:spPr>
          <a:xfrm>
            <a:off x="531950" y="1371600"/>
            <a:ext cx="11128098" cy="889000"/>
          </a:xfrm>
          <a:prstGeom prst="rect">
            <a:avLst/>
          </a:prstGeom>
          <a:noFill/>
        </p:spPr>
        <p:txBody>
          <a:bodyPr wrap="none" lIns="0" tIns="0" rIns="0" bIns="0" rtlCol="0" anchor="b">
            <a:noAutofit/>
          </a:bodyPr>
          <a:lstStyle/>
          <a:p>
            <a:pPr>
              <a:lnSpc>
                <a:spcPct val="90000"/>
              </a:lnSpc>
            </a:pPr>
            <a:r>
              <a:rPr sz="3200" dirty="0">
                <a:solidFill>
                  <a:srgbClr val="58595B"/>
                </a:solidFill>
              </a:rPr>
              <a:t>Safe Harbor Statement</a:t>
            </a:r>
          </a:p>
        </p:txBody>
      </p:sp>
      <p:sp>
        <p:nvSpPr>
          <p:cNvPr id="6" name="TextBox 5"/>
          <p:cNvSpPr txBox="1"/>
          <p:nvPr/>
        </p:nvSpPr>
        <p:spPr>
          <a:xfrm>
            <a:off x="531950" y="2514600"/>
            <a:ext cx="11128098" cy="2286000"/>
          </a:xfrm>
          <a:prstGeom prst="rect">
            <a:avLst/>
          </a:prstGeom>
          <a:noFill/>
        </p:spPr>
        <p:txBody>
          <a:bodyPr wrap="square" lIns="0" tIns="0" rIns="0" bIns="0" rtlCol="0" anchor="t">
            <a:noAutofit/>
          </a:bodyPr>
          <a:lstStyle/>
          <a:p>
            <a:pPr>
              <a:lnSpc>
                <a:spcPct val="90000"/>
              </a:lnSpc>
            </a:pPr>
            <a:r>
              <a:rPr sz="2400" dirty="0">
                <a:solidFill>
                  <a:srgbClr val="58595B"/>
                </a:solidFill>
              </a:rPr>
              <a:t>The preceding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and timing of any features or functionality described for Oracle’s products remains at the sole discretion of Oracle.</a:t>
            </a:r>
          </a:p>
        </p:txBody>
      </p:sp>
    </p:spTree>
    <p:extLst>
      <p:ext uri="{BB962C8B-B14F-4D97-AF65-F5344CB8AC3E}">
        <p14:creationId xmlns:p14="http://schemas.microsoft.com/office/powerpoint/2010/main" val="24881263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67.xml><?xml version="1.0" encoding="utf-8"?>
<p:sldLayout xmlns:a="http://schemas.openxmlformats.org/drawingml/2006/main" xmlns:r="http://schemas.openxmlformats.org/officeDocument/2006/relationships" xmlns:p="http://schemas.openxmlformats.org/presentationml/2006/main" type="blank" preserve="1">
  <p:cSld name="Positioning Statement">
    <p:spTree>
      <p:nvGrpSpPr>
        <p:cNvPr id="1" name=""/>
        <p:cNvGrpSpPr/>
        <p:nvPr/>
      </p:nvGrpSpPr>
      <p:grpSpPr>
        <a:xfrm>
          <a:off x="0" y="0"/>
          <a:ext cx="0" cy="0"/>
          <a:chOff x="0" y="0"/>
          <a:chExt cx="0" cy="0"/>
        </a:xfrm>
      </p:grpSpPr>
      <p:pic>
        <p:nvPicPr>
          <p:cNvPr id="51" name="Picture 50" descr="&quot;Integrated Cloud Applications &amp; Platform Services&quot; tagline in red and black" title="Oracle corporate Tagline in colo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0494" y="1722239"/>
            <a:ext cx="7751010" cy="2950267"/>
          </a:xfrm>
          <a:prstGeom prst="rect">
            <a:avLst/>
          </a:prstGeom>
        </p:spPr>
      </p:pic>
      <p:sp>
        <p:nvSpPr>
          <p:cNvPr id="2" name="Date Placeholder 1"/>
          <p:cNvSpPr>
            <a:spLocks noGrp="1"/>
          </p:cNvSpPr>
          <p:nvPr>
            <p:ph type="dt" sz="half" idx="10"/>
          </p:nvPr>
        </p:nvSpPr>
        <p:spPr/>
        <p:txBody>
          <a:bodyPr/>
          <a:lstStyle/>
          <a:p>
            <a:fld id="{68BD323E-1AA8-9945-A9F0-CB54A017EE50}" type="datetime1">
              <a:rPr lang="en-US" smtClean="0">
                <a:solidFill>
                  <a:srgbClr val="58595B"/>
                </a:solidFill>
              </a:rPr>
              <a:pPr/>
              <a:t>9/3/2016</a:t>
            </a:fld>
            <a:endParaRPr dirty="0">
              <a:solidFill>
                <a:srgbClr val="58595B"/>
              </a:solidFill>
            </a:endParaRPr>
          </a:p>
        </p:txBody>
      </p:sp>
      <p:sp>
        <p:nvSpPr>
          <p:cNvPr id="3" name="Footer Placeholder 2"/>
          <p:cNvSpPr>
            <a:spLocks noGrp="1"/>
          </p:cNvSpPr>
          <p:nvPr>
            <p:ph type="ftr" sz="quarter" idx="11"/>
          </p:nvPr>
        </p:nvSpPr>
        <p:spPr/>
        <p:txBody>
          <a:bodyPr/>
          <a:lstStyle/>
          <a:p>
            <a:r>
              <a:rPr lang="en-US" smtClean="0">
                <a:solidFill>
                  <a:srgbClr val="58595B"/>
                </a:solidFill>
              </a:rPr>
              <a:t>Confidential – Oracle Internal/Restricted/Highly Restricted</a:t>
            </a:r>
            <a:endParaRPr dirty="0">
              <a:solidFill>
                <a:srgbClr val="58595B"/>
              </a:solidFill>
            </a:endParaRPr>
          </a:p>
        </p:txBody>
      </p:sp>
      <p:sp>
        <p:nvSpPr>
          <p:cNvPr id="4" name="Slide Number Placeholder 3"/>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Tree>
    <p:extLst>
      <p:ext uri="{BB962C8B-B14F-4D97-AF65-F5344CB8AC3E}">
        <p14:creationId xmlns:p14="http://schemas.microsoft.com/office/powerpoint/2010/main" val="4115336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68.xml><?xml version="1.0" encoding="utf-8"?>
<p:sldLayout xmlns:a="http://schemas.openxmlformats.org/drawingml/2006/main" xmlns:r="http://schemas.openxmlformats.org/officeDocument/2006/relationships" xmlns:p="http://schemas.openxmlformats.org/presentationml/2006/main" showMasterSp="0" type="blank" preserve="1">
  <p:cSld name="Oracle logo">
    <p:bg bwMode="ltGray">
      <p:bgRef idx="1001">
        <a:schemeClr val="bg1"/>
      </p:bgRef>
    </p:bg>
    <p:spTree>
      <p:nvGrpSpPr>
        <p:cNvPr id="1" name=""/>
        <p:cNvGrpSpPr/>
        <p:nvPr/>
      </p:nvGrpSpPr>
      <p:grpSpPr>
        <a:xfrm>
          <a:off x="0" y="0"/>
          <a:ext cx="0" cy="0"/>
          <a:chOff x="0" y="0"/>
          <a:chExt cx="0" cy="0"/>
        </a:xfrm>
      </p:grpSpPr>
      <p:pic>
        <p:nvPicPr>
          <p:cNvPr id="2" name="Picture 1" descr="Oracle logo in white on red staging background. Light blue frame around perimeter." title="Oracle Logo Slide"/>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hidden">
          <a:xfrm>
            <a:off x="138059" y="129398"/>
            <a:ext cx="11915881" cy="6547450"/>
          </a:xfrm>
          <a:prstGeom prst="rect">
            <a:avLst/>
          </a:prstGeom>
          <a:noFill/>
          <a:ln>
            <a:noFill/>
          </a:ln>
        </p:spPr>
      </p:pic>
      <p:pic>
        <p:nvPicPr>
          <p:cNvPr id="12" name="Picture 11"/>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bwMode="black">
          <a:xfrm>
            <a:off x="3823123" y="2843827"/>
            <a:ext cx="4545752" cy="569547"/>
          </a:xfrm>
          <a:prstGeom prst="rect">
            <a:avLst/>
          </a:prstGeom>
        </p:spPr>
      </p:pic>
      <p:sp>
        <p:nvSpPr>
          <p:cNvPr id="6" name="Rectangle 5"/>
          <p:cNvSpPr/>
          <p:nvPr/>
        </p:nvSpPr>
        <p:spPr bwMode="gray">
          <a:xfrm>
            <a:off x="-287" y="0"/>
            <a:ext cx="194013" cy="6852146"/>
          </a:xfrm>
          <a:prstGeom prst="rect">
            <a:avLst/>
          </a:prstGeom>
          <a:solidFill>
            <a:srgbClr val="D8E1E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800" dirty="0">
              <a:solidFill>
                <a:srgbClr val="FFFFFF"/>
              </a:solidFill>
            </a:endParaRPr>
          </a:p>
        </p:txBody>
      </p:sp>
      <p:sp>
        <p:nvSpPr>
          <p:cNvPr id="7" name="Rectangle 6"/>
          <p:cNvSpPr/>
          <p:nvPr/>
        </p:nvSpPr>
        <p:spPr bwMode="gray">
          <a:xfrm>
            <a:off x="11998275" y="5854"/>
            <a:ext cx="194011" cy="6852146"/>
          </a:xfrm>
          <a:prstGeom prst="rect">
            <a:avLst/>
          </a:prstGeom>
          <a:solidFill>
            <a:srgbClr val="D8E1E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800" dirty="0">
              <a:solidFill>
                <a:srgbClr val="FFFFFF"/>
              </a:solidFill>
            </a:endParaRPr>
          </a:p>
        </p:txBody>
      </p:sp>
      <p:sp>
        <p:nvSpPr>
          <p:cNvPr id="8" name="Rectangle 7"/>
          <p:cNvSpPr/>
          <p:nvPr/>
        </p:nvSpPr>
        <p:spPr bwMode="gray">
          <a:xfrm>
            <a:off x="-286" y="6400800"/>
            <a:ext cx="12192571" cy="457200"/>
          </a:xfrm>
          <a:prstGeom prst="rect">
            <a:avLst/>
          </a:prstGeom>
          <a:solidFill>
            <a:srgbClr val="D8E1E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800" dirty="0">
              <a:solidFill>
                <a:srgbClr val="FFFFFF"/>
              </a:solidFill>
            </a:endParaRPr>
          </a:p>
        </p:txBody>
      </p:sp>
      <p:sp>
        <p:nvSpPr>
          <p:cNvPr id="9" name="Rectangle 8"/>
          <p:cNvSpPr/>
          <p:nvPr/>
        </p:nvSpPr>
        <p:spPr bwMode="gray">
          <a:xfrm>
            <a:off x="-286" y="0"/>
            <a:ext cx="12192573" cy="192024"/>
          </a:xfrm>
          <a:prstGeom prst="rect">
            <a:avLst/>
          </a:prstGeom>
          <a:solidFill>
            <a:srgbClr val="D8E1E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800" dirty="0">
              <a:solidFill>
                <a:srgbClr val="FFFFFF"/>
              </a:solidFill>
            </a:endParaRPr>
          </a:p>
        </p:txBody>
      </p:sp>
    </p:spTree>
    <p:extLst>
      <p:ext uri="{BB962C8B-B14F-4D97-AF65-F5344CB8AC3E}">
        <p14:creationId xmlns:p14="http://schemas.microsoft.com/office/powerpoint/2010/main" val="35127457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6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531289" y="1524001"/>
            <a:ext cx="11129420" cy="44196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47FD4AC-A98F-AB42-882B-C012365E1081}" type="datetime1">
              <a:rPr lang="en-US" smtClean="0">
                <a:solidFill>
                  <a:srgbClr val="58595B"/>
                </a:solidFill>
              </a:rPr>
              <a:pPr/>
              <a:t>9/3/2016</a:t>
            </a:fld>
            <a:endParaRPr lang="en-US">
              <a:solidFill>
                <a:srgbClr val="58595B"/>
              </a:solidFill>
            </a:endParaRPr>
          </a:p>
        </p:txBody>
      </p:sp>
      <p:sp>
        <p:nvSpPr>
          <p:cNvPr id="5" name="Footer Placeholder 4"/>
          <p:cNvSpPr>
            <a:spLocks noGrp="1"/>
          </p:cNvSpPr>
          <p:nvPr>
            <p:ph type="ftr" sz="quarter" idx="11"/>
          </p:nvPr>
        </p:nvSpPr>
        <p:spPr/>
        <p:txBody>
          <a:bodyPr/>
          <a:lstStyle/>
          <a:p>
            <a:r>
              <a:rPr lang="en-US" smtClean="0">
                <a:solidFill>
                  <a:srgbClr val="58595B"/>
                </a:solidFill>
              </a:rPr>
              <a:t>Confidential – Oracle Internal/Restricted/Highly Restricted</a:t>
            </a:r>
            <a:endParaRPr lang="en-US">
              <a:solidFill>
                <a:srgbClr val="58595B"/>
              </a:solidFill>
            </a:endParaRPr>
          </a:p>
        </p:txBody>
      </p:sp>
      <p:sp>
        <p:nvSpPr>
          <p:cNvPr id="6" name="Slide Number Placeholder 5"/>
          <p:cNvSpPr>
            <a:spLocks noGrp="1"/>
          </p:cNvSpPr>
          <p:nvPr>
            <p:ph type="sldNum" sz="quarter" idx="12"/>
          </p:nvPr>
        </p:nvSpPr>
        <p:spPr/>
        <p:txBody>
          <a:bodyPr/>
          <a:lstStyle/>
          <a:p>
            <a:fld id="{D4EAF17A-378C-49D5-A479-C71FF9D7F1E7}" type="slidenum">
              <a:rPr lang="en-US" smtClean="0">
                <a:solidFill>
                  <a:srgbClr val="58595B"/>
                </a:solidFill>
              </a:rPr>
              <a:pPr/>
              <a:t>‹#›</a:t>
            </a:fld>
            <a:endParaRPr lang="en-US">
              <a:solidFill>
                <a:srgbClr val="58595B"/>
              </a:solidFill>
            </a:endParaRPr>
          </a:p>
        </p:txBody>
      </p:sp>
    </p:spTree>
    <p:extLst>
      <p:ext uri="{BB962C8B-B14F-4D97-AF65-F5344CB8AC3E}">
        <p14:creationId xmlns:p14="http://schemas.microsoft.com/office/powerpoint/2010/main" val="1049195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cxnSp>
        <p:nvCxnSpPr>
          <p:cNvPr id="10" name="Straight Connector 9"/>
          <p:cNvCxnSpPr/>
          <p:nvPr/>
        </p:nvCxnSpPr>
        <p:spPr bwMode="ltGray">
          <a:xfrm>
            <a:off x="6096001"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Text Placeholder 2"/>
          <p:cNvSpPr>
            <a:spLocks noGrp="1"/>
          </p:cNvSpPr>
          <p:nvPr>
            <p:ph type="body" idx="1"/>
          </p:nvPr>
        </p:nvSpPr>
        <p:spPr>
          <a:xfrm>
            <a:off x="531951" y="1524000"/>
            <a:ext cx="5414658" cy="762000"/>
          </a:xfrm>
        </p:spPr>
        <p:txBody>
          <a:bodyPr anchor="ctr">
            <a:noAutofit/>
          </a:bodyPr>
          <a:lstStyle>
            <a:lvl1pPr marL="0" indent="0">
              <a:spcBef>
                <a:spcPts val="0"/>
              </a:spcBef>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31951" y="2362200"/>
            <a:ext cx="5414658" cy="35814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Text Placeholder 4"/>
          <p:cNvSpPr>
            <a:spLocks noGrp="1"/>
          </p:cNvSpPr>
          <p:nvPr>
            <p:ph type="body" sz="quarter" idx="3"/>
          </p:nvPr>
        </p:nvSpPr>
        <p:spPr>
          <a:xfrm>
            <a:off x="6245390" y="1524000"/>
            <a:ext cx="5414658" cy="762000"/>
          </a:xfrm>
        </p:spPr>
        <p:txBody>
          <a:bodyPr anchor="ctr">
            <a:noAutofit/>
          </a:bodyPr>
          <a:lstStyle>
            <a:lvl1pPr marL="0" indent="0">
              <a:spcBef>
                <a:spcPts val="0"/>
              </a:spcBef>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245390" y="2362200"/>
            <a:ext cx="5414658" cy="35814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7" name="Date Placeholder 6"/>
          <p:cNvSpPr>
            <a:spLocks noGrp="1"/>
          </p:cNvSpPr>
          <p:nvPr>
            <p:ph type="dt" sz="half" idx="10"/>
          </p:nvPr>
        </p:nvSpPr>
        <p:spPr/>
        <p:txBody>
          <a:bodyPr/>
          <a:lstStyle/>
          <a:p>
            <a:fld id="{3CFFFFBC-830B-BE48-A60F-3A3B7341FF90}" type="datetime1">
              <a:rPr lang="en-US" smtClean="0">
                <a:solidFill>
                  <a:srgbClr val="58595B"/>
                </a:solidFill>
              </a:rPr>
              <a:pPr/>
              <a:t>9/2/2016</a:t>
            </a:fld>
            <a:endParaRPr dirty="0">
              <a:solidFill>
                <a:srgbClr val="58595B"/>
              </a:solidFill>
            </a:endParaRPr>
          </a:p>
        </p:txBody>
      </p:sp>
      <p:sp>
        <p:nvSpPr>
          <p:cNvPr id="8" name="Footer Placeholder 7"/>
          <p:cNvSpPr>
            <a:spLocks noGrp="1"/>
          </p:cNvSpPr>
          <p:nvPr>
            <p:ph type="ftr" sz="quarter" idx="11"/>
          </p:nvPr>
        </p:nvSpPr>
        <p:spPr/>
        <p:txBody>
          <a:bodyPr/>
          <a:lstStyle/>
          <a:p>
            <a:r>
              <a:rPr lang="en-US" smtClean="0">
                <a:solidFill>
                  <a:srgbClr val="58595B"/>
                </a:solidFill>
              </a:rPr>
              <a:t>Confidential – Oracle Internal/Restricted/Highly Restricted</a:t>
            </a:r>
            <a:endParaRPr dirty="0">
              <a:solidFill>
                <a:srgbClr val="58595B"/>
              </a:solidFill>
            </a:endParaRPr>
          </a:p>
        </p:txBody>
      </p:sp>
      <p:sp>
        <p:nvSpPr>
          <p:cNvPr id="9" name="Slide Number Placeholder 8"/>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
        <p:nvSpPr>
          <p:cNvPr id="11" name="Title 10"/>
          <p:cNvSpPr>
            <a:spLocks noGrp="1"/>
          </p:cNvSpPr>
          <p:nvPr>
            <p:ph type="title"/>
          </p:nvPr>
        </p:nvSpPr>
        <p:spPr/>
        <p:txBody>
          <a:bodyPr/>
          <a:lstStyle/>
          <a:p>
            <a:r>
              <a:rPr lang="en-US" smtClean="0"/>
              <a:t>Click to edit Master title style</a:t>
            </a:r>
            <a:endParaRPr dirty="0"/>
          </a:p>
        </p:txBody>
      </p:sp>
    </p:spTree>
    <p:extLst>
      <p:ext uri="{BB962C8B-B14F-4D97-AF65-F5344CB8AC3E}">
        <p14:creationId xmlns:p14="http://schemas.microsoft.com/office/powerpoint/2010/main" val="79285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7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288092" y="533400"/>
            <a:ext cx="1371957" cy="5410200"/>
          </a:xfrm>
        </p:spPr>
        <p:txBody>
          <a:bodyPr vert="eaVert"/>
          <a:lstStyle>
            <a:lvl1pPr>
              <a:defRPr/>
            </a:lvl1pPr>
          </a:lstStyle>
          <a:p>
            <a:r>
              <a:rPr lang="en-US" smtClean="0"/>
              <a:t>Click to edit Master title style</a:t>
            </a:r>
            <a:endParaRPr dirty="0"/>
          </a:p>
        </p:txBody>
      </p:sp>
      <p:sp>
        <p:nvSpPr>
          <p:cNvPr id="3" name="Vertical Text Placeholder 2"/>
          <p:cNvSpPr>
            <a:spLocks noGrp="1"/>
          </p:cNvSpPr>
          <p:nvPr>
            <p:ph type="body" orient="vert" idx="1"/>
          </p:nvPr>
        </p:nvSpPr>
        <p:spPr>
          <a:xfrm>
            <a:off x="531952" y="533400"/>
            <a:ext cx="9527480" cy="54102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p>
            <a:fld id="{F6276A67-317E-FC4B-BB72-4636858DDF23}" type="datetime1">
              <a:rPr lang="en-US" smtClean="0">
                <a:solidFill>
                  <a:srgbClr val="58595B"/>
                </a:solidFill>
              </a:rPr>
              <a:pPr/>
              <a:t>9/3/2016</a:t>
            </a:fld>
            <a:endParaRPr dirty="0">
              <a:solidFill>
                <a:srgbClr val="58595B"/>
              </a:solidFill>
            </a:endParaRPr>
          </a:p>
        </p:txBody>
      </p:sp>
      <p:sp>
        <p:nvSpPr>
          <p:cNvPr id="5" name="Footer Placeholder 4"/>
          <p:cNvSpPr>
            <a:spLocks noGrp="1"/>
          </p:cNvSpPr>
          <p:nvPr>
            <p:ph type="ftr" sz="quarter" idx="11"/>
          </p:nvPr>
        </p:nvSpPr>
        <p:spPr/>
        <p:txBody>
          <a:bodyPr/>
          <a:lstStyle/>
          <a:p>
            <a:r>
              <a:rPr lang="en-US" smtClean="0">
                <a:solidFill>
                  <a:srgbClr val="58595B"/>
                </a:solidFill>
              </a:rPr>
              <a:t>Confidential – Oracle Internal/Restricted/Highly Restricted</a:t>
            </a:r>
            <a:endParaRPr dirty="0">
              <a:solidFill>
                <a:srgbClr val="58595B"/>
              </a:solidFill>
            </a:endParaRPr>
          </a:p>
        </p:txBody>
      </p:sp>
      <p:sp>
        <p:nvSpPr>
          <p:cNvPr id="6" name="Slide Number Placeholder 5"/>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Tree>
    <p:extLst>
      <p:ext uri="{BB962C8B-B14F-4D97-AF65-F5344CB8AC3E}">
        <p14:creationId xmlns:p14="http://schemas.microsoft.com/office/powerpoint/2010/main" val="11619870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D39A174-1ADF-1E48-B6DD-36515CA54732}" type="datetime1">
              <a:rPr lang="en-US" smtClean="0">
                <a:solidFill>
                  <a:srgbClr val="58595B"/>
                </a:solidFill>
              </a:rPr>
              <a:pPr/>
              <a:t>9/2/2016</a:t>
            </a:fld>
            <a:endParaRPr dirty="0">
              <a:solidFill>
                <a:srgbClr val="58595B"/>
              </a:solidFill>
            </a:endParaRPr>
          </a:p>
        </p:txBody>
      </p:sp>
      <p:sp>
        <p:nvSpPr>
          <p:cNvPr id="4" name="Footer Placeholder 3"/>
          <p:cNvSpPr>
            <a:spLocks noGrp="1"/>
          </p:cNvSpPr>
          <p:nvPr>
            <p:ph type="ftr" sz="quarter" idx="11"/>
          </p:nvPr>
        </p:nvSpPr>
        <p:spPr/>
        <p:txBody>
          <a:bodyPr/>
          <a:lstStyle/>
          <a:p>
            <a:r>
              <a:rPr lang="en-US" smtClean="0">
                <a:solidFill>
                  <a:srgbClr val="58595B"/>
                </a:solidFill>
              </a:rPr>
              <a:t>Confidential – Oracle Internal/Restricted/Highly Restricted</a:t>
            </a:r>
            <a:endParaRPr dirty="0">
              <a:solidFill>
                <a:srgbClr val="58595B"/>
              </a:solidFill>
            </a:endParaRPr>
          </a:p>
        </p:txBody>
      </p:sp>
      <p:sp>
        <p:nvSpPr>
          <p:cNvPr id="5" name="Slide Number Placeholder 4"/>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997301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itle and Subtitle">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F9DE5E5-CA66-5940-9D1C-9F6D8D7529FE}" type="datetime1">
              <a:rPr lang="en-US" smtClean="0">
                <a:solidFill>
                  <a:srgbClr val="58595B"/>
                </a:solidFill>
              </a:rPr>
              <a:pPr/>
              <a:t>9/2/2016</a:t>
            </a:fld>
            <a:endParaRPr dirty="0">
              <a:solidFill>
                <a:srgbClr val="58595B"/>
              </a:solidFill>
            </a:endParaRPr>
          </a:p>
        </p:txBody>
      </p:sp>
      <p:sp>
        <p:nvSpPr>
          <p:cNvPr id="4" name="Footer Placeholder 3"/>
          <p:cNvSpPr>
            <a:spLocks noGrp="1"/>
          </p:cNvSpPr>
          <p:nvPr>
            <p:ph type="ftr" sz="quarter" idx="11"/>
          </p:nvPr>
        </p:nvSpPr>
        <p:spPr/>
        <p:txBody>
          <a:bodyPr/>
          <a:lstStyle/>
          <a:p>
            <a:r>
              <a:rPr lang="en-US" smtClean="0">
                <a:solidFill>
                  <a:srgbClr val="58595B"/>
                </a:solidFill>
              </a:rPr>
              <a:t>Confidential – Oracle Internal/Restricted/Highly Restricted</a:t>
            </a:r>
            <a:endParaRPr dirty="0">
              <a:solidFill>
                <a:srgbClr val="58595B"/>
              </a:solidFill>
            </a:endParaRPr>
          </a:p>
        </p:txBody>
      </p:sp>
      <p:sp>
        <p:nvSpPr>
          <p:cNvPr id="5" name="Slide Number Placeholder 4"/>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
        <p:nvSpPr>
          <p:cNvPr id="6" name="Text Placeholder 12"/>
          <p:cNvSpPr>
            <a:spLocks noGrp="1"/>
          </p:cNvSpPr>
          <p:nvPr>
            <p:ph type="body" sz="quarter" idx="13" hasCustomPrompt="1"/>
          </p:nvPr>
        </p:nvSpPr>
        <p:spPr>
          <a:xfrm>
            <a:off x="531953" y="1373742"/>
            <a:ext cx="11128096" cy="343299"/>
          </a:xfr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subtitle</a:t>
            </a:r>
          </a:p>
        </p:txBody>
      </p:sp>
      <p:sp>
        <p:nvSpPr>
          <p:cNvPr id="7" name="Title 6"/>
          <p:cNvSpPr>
            <a:spLocks noGrp="1"/>
          </p:cNvSpPr>
          <p:nvPr>
            <p:ph type="title"/>
          </p:nvPr>
        </p:nvSpPr>
        <p:spPr/>
        <p:txBody>
          <a:bodyPr/>
          <a:lstStyle/>
          <a:p>
            <a:r>
              <a:rPr lang="en-US" smtClean="0"/>
              <a:t>Click to edit Master title style</a:t>
            </a:r>
            <a:endParaRPr dirty="0"/>
          </a:p>
        </p:txBody>
      </p:sp>
    </p:spTree>
    <p:extLst>
      <p:ext uri="{BB962C8B-B14F-4D97-AF65-F5344CB8AC3E}">
        <p14:creationId xmlns:p14="http://schemas.microsoft.com/office/powerpoint/2010/main" val="986473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Custom Title Slide: Grey Graphic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31953" y="739776"/>
            <a:ext cx="8189828" cy="1470025"/>
          </a:xfrm>
        </p:spPr>
        <p:txBody>
          <a:bodyPr/>
          <a:lstStyle>
            <a:lvl1pPr>
              <a:lnSpc>
                <a:spcPct val="80000"/>
              </a:lnSpc>
              <a:defRPr sz="4800"/>
            </a:lvl1pPr>
          </a:lstStyle>
          <a:p>
            <a:r>
              <a:rPr lang="en-US" smtClean="0"/>
              <a:t>Click to edit Master title style</a:t>
            </a:r>
            <a:endParaRPr dirty="0"/>
          </a:p>
        </p:txBody>
      </p:sp>
      <p:sp>
        <p:nvSpPr>
          <p:cNvPr id="3" name="Subtitle 2"/>
          <p:cNvSpPr>
            <a:spLocks noGrp="1"/>
          </p:cNvSpPr>
          <p:nvPr>
            <p:ph type="subTitle" idx="1"/>
          </p:nvPr>
        </p:nvSpPr>
        <p:spPr>
          <a:xfrm>
            <a:off x="531901" y="2286000"/>
            <a:ext cx="8189828"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sp>
        <p:nvSpPr>
          <p:cNvPr id="13" name="Text Placeholder 12"/>
          <p:cNvSpPr>
            <a:spLocks noGrp="1"/>
          </p:cNvSpPr>
          <p:nvPr>
            <p:ph type="body" sz="quarter" idx="13" hasCustomPrompt="1"/>
          </p:nvPr>
        </p:nvSpPr>
        <p:spPr>
          <a:xfrm>
            <a:off x="531953" y="3429452"/>
            <a:ext cx="4683663"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
        <p:nvSpPr>
          <p:cNvPr id="7" name="Date Placeholder 6"/>
          <p:cNvSpPr>
            <a:spLocks noGrp="1"/>
          </p:cNvSpPr>
          <p:nvPr>
            <p:ph type="dt" sz="half" idx="14"/>
          </p:nvPr>
        </p:nvSpPr>
        <p:spPr/>
        <p:txBody>
          <a:bodyPr/>
          <a:lstStyle>
            <a:lvl1pPr>
              <a:defRPr>
                <a:solidFill>
                  <a:schemeClr val="tx1"/>
                </a:solidFill>
              </a:defRPr>
            </a:lvl1pPr>
          </a:lstStyle>
          <a:p>
            <a:fld id="{28EA2FC9-FB8E-5643-A6BA-BB418325CE56}" type="datetime1">
              <a:rPr lang="en-US" smtClean="0">
                <a:solidFill>
                  <a:srgbClr val="58595B"/>
                </a:solidFill>
              </a:rPr>
              <a:pPr/>
              <a:t>9/2/2016</a:t>
            </a:fld>
            <a:endParaRPr lang="en-US" dirty="0">
              <a:solidFill>
                <a:srgbClr val="58595B"/>
              </a:solidFill>
            </a:endParaRPr>
          </a:p>
        </p:txBody>
      </p:sp>
      <p:sp>
        <p:nvSpPr>
          <p:cNvPr id="8" name="Footer Placeholder 7"/>
          <p:cNvSpPr>
            <a:spLocks noGrp="1"/>
          </p:cNvSpPr>
          <p:nvPr>
            <p:ph type="ftr" sz="quarter" idx="15"/>
          </p:nvPr>
        </p:nvSpPr>
        <p:spPr/>
        <p:txBody>
          <a:bodyPr/>
          <a:lstStyle>
            <a:lvl1pPr>
              <a:defRPr>
                <a:solidFill>
                  <a:schemeClr val="tx1"/>
                </a:solidFill>
              </a:defRPr>
            </a:lvl1pPr>
          </a:lstStyle>
          <a:p>
            <a:r>
              <a:rPr lang="en-US" smtClean="0">
                <a:solidFill>
                  <a:srgbClr val="58595B"/>
                </a:solidFill>
              </a:rPr>
              <a:t>Confidential – Oracle Internal/Restricted/Highly Restricted</a:t>
            </a:r>
            <a:endParaRPr lang="en-US" dirty="0">
              <a:solidFill>
                <a:srgbClr val="58595B"/>
              </a:solidFill>
            </a:endParaRPr>
          </a:p>
        </p:txBody>
      </p:sp>
      <p:sp>
        <p:nvSpPr>
          <p:cNvPr id="14" name="TextBox 13"/>
          <p:cNvSpPr txBox="1"/>
          <p:nvPr userDrawn="1"/>
        </p:nvSpPr>
        <p:spPr>
          <a:xfrm>
            <a:off x="5378072" y="6556248"/>
            <a:ext cx="3201234" cy="182880"/>
          </a:xfrm>
          <a:prstGeom prst="rect">
            <a:avLst/>
          </a:prstGeom>
          <a:noFill/>
        </p:spPr>
        <p:txBody>
          <a:bodyPr vert="horz" wrap="none" lIns="0" tIns="0" rIns="0" bIns="0" rtlCol="0" anchor="ctr" anchorCtr="0">
            <a:noAutofit/>
          </a:bodyPr>
          <a:lstStyle/>
          <a:p>
            <a:pPr algn="r"/>
            <a:r>
              <a:rPr sz="850" dirty="0">
                <a:solidFill>
                  <a:srgbClr val="58595B"/>
                </a:solidFill>
              </a:rPr>
              <a:t>Copyright © </a:t>
            </a:r>
            <a:r>
              <a:rPr lang="en-US" sz="850" dirty="0">
                <a:solidFill>
                  <a:srgbClr val="58595B"/>
                </a:solidFill>
              </a:rPr>
              <a:t>2016,</a:t>
            </a:r>
            <a:r>
              <a:rPr sz="850" dirty="0">
                <a:solidFill>
                  <a:srgbClr val="58595B"/>
                </a:solidFill>
              </a:rPr>
              <a:t> </a:t>
            </a:r>
            <a:r>
              <a:rPr sz="850" dirty="0">
                <a:solidFill>
                  <a:srgbClr val="58595B"/>
                </a:solidFill>
              </a:rPr>
              <a:t>Oracle and/or its affiliates. All rights reserved.  </a:t>
            </a:r>
            <a:r>
              <a:rPr sz="850" dirty="0">
                <a:solidFill>
                  <a:srgbClr val="58595B"/>
                </a:solidFill>
              </a:rPr>
              <a:t>|</a:t>
            </a:r>
            <a:endParaRPr sz="850" dirty="0">
              <a:solidFill>
                <a:srgbClr val="58595B"/>
              </a:solidFill>
            </a:endParaRPr>
          </a:p>
        </p:txBody>
      </p:sp>
      <p:pic>
        <p:nvPicPr>
          <p:cNvPr id="11" name="Picture 10" descr="Oracle logo in white on red staging background" title="Oracle red badge logo"/>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30490" y="6263640"/>
            <a:ext cx="1625561" cy="594360"/>
          </a:xfrm>
          <a:prstGeom prst="rect">
            <a:avLst/>
          </a:prstGeom>
        </p:spPr>
      </p:pic>
    </p:spTree>
    <p:extLst>
      <p:ext uri="{BB962C8B-B14F-4D97-AF65-F5344CB8AC3E}">
        <p14:creationId xmlns:p14="http://schemas.microsoft.com/office/powerpoint/2010/main" val="3925049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319AFBF-606B-E543-8502-3BFA1F086CBC}" type="datetime1">
              <a:rPr lang="en-US" smtClean="0">
                <a:solidFill>
                  <a:srgbClr val="58595B"/>
                </a:solidFill>
              </a:rPr>
              <a:pPr/>
              <a:t>9/2/2016</a:t>
            </a:fld>
            <a:endParaRPr dirty="0">
              <a:solidFill>
                <a:srgbClr val="58595B"/>
              </a:solidFill>
            </a:endParaRPr>
          </a:p>
        </p:txBody>
      </p:sp>
      <p:sp>
        <p:nvSpPr>
          <p:cNvPr id="3" name="Footer Placeholder 2"/>
          <p:cNvSpPr>
            <a:spLocks noGrp="1"/>
          </p:cNvSpPr>
          <p:nvPr>
            <p:ph type="ftr" sz="quarter" idx="11"/>
          </p:nvPr>
        </p:nvSpPr>
        <p:spPr/>
        <p:txBody>
          <a:bodyPr/>
          <a:lstStyle/>
          <a:p>
            <a:r>
              <a:rPr lang="en-US" smtClean="0">
                <a:solidFill>
                  <a:srgbClr val="58595B"/>
                </a:solidFill>
              </a:rPr>
              <a:t>Confidential – Oracle Internal/Restricted/Highly Restricted</a:t>
            </a:r>
            <a:endParaRPr dirty="0">
              <a:solidFill>
                <a:srgbClr val="58595B"/>
              </a:solidFill>
            </a:endParaRPr>
          </a:p>
        </p:txBody>
      </p:sp>
      <p:sp>
        <p:nvSpPr>
          <p:cNvPr id="4" name="Slide Number Placeholder 3"/>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Tree>
    <p:extLst>
      <p:ext uri="{BB962C8B-B14F-4D97-AF65-F5344CB8AC3E}">
        <p14:creationId xmlns:p14="http://schemas.microsoft.com/office/powerpoint/2010/main" val="1483089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531800" y="1524000"/>
            <a:ext cx="7774575"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Text Placeholder 3"/>
          <p:cNvSpPr>
            <a:spLocks noGrp="1"/>
          </p:cNvSpPr>
          <p:nvPr>
            <p:ph type="body" sz="half" idx="2"/>
          </p:nvPr>
        </p:nvSpPr>
        <p:spPr>
          <a:xfrm>
            <a:off x="8779574" y="1524001"/>
            <a:ext cx="2972574" cy="4419600"/>
          </a:xfrm>
        </p:spPr>
        <p:txBody>
          <a:bodyPr>
            <a:noAutofit/>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20AF893-3E10-FD41-AEC9-8B3D0A4A1856}" type="datetime1">
              <a:rPr lang="en-US" smtClean="0">
                <a:solidFill>
                  <a:srgbClr val="58595B"/>
                </a:solidFill>
              </a:rPr>
              <a:pPr/>
              <a:t>9/2/2016</a:t>
            </a:fld>
            <a:endParaRPr dirty="0">
              <a:solidFill>
                <a:srgbClr val="58595B"/>
              </a:solidFill>
            </a:endParaRPr>
          </a:p>
        </p:txBody>
      </p:sp>
      <p:sp>
        <p:nvSpPr>
          <p:cNvPr id="6" name="Footer Placeholder 5"/>
          <p:cNvSpPr>
            <a:spLocks noGrp="1"/>
          </p:cNvSpPr>
          <p:nvPr>
            <p:ph type="ftr" sz="quarter" idx="11"/>
          </p:nvPr>
        </p:nvSpPr>
        <p:spPr/>
        <p:txBody>
          <a:bodyPr/>
          <a:lstStyle/>
          <a:p>
            <a:r>
              <a:rPr lang="en-US" smtClean="0">
                <a:solidFill>
                  <a:srgbClr val="58595B"/>
                </a:solidFill>
              </a:rPr>
              <a:t>Confidential – Oracle Internal/Restricted/Highly Restricted</a:t>
            </a:r>
            <a:endParaRPr dirty="0">
              <a:solidFill>
                <a:srgbClr val="58595B"/>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
        <p:nvSpPr>
          <p:cNvPr id="8" name="Title 7"/>
          <p:cNvSpPr>
            <a:spLocks noGrp="1"/>
          </p:cNvSpPr>
          <p:nvPr>
            <p:ph type="title"/>
          </p:nvPr>
        </p:nvSpPr>
        <p:spPr/>
        <p:txBody>
          <a:bodyPr/>
          <a:lstStyle/>
          <a:p>
            <a:r>
              <a:rPr lang="en-US" smtClean="0"/>
              <a:t>Click to edit Master title style</a:t>
            </a:r>
            <a:endParaRPr dirty="0"/>
          </a:p>
        </p:txBody>
      </p:sp>
    </p:spTree>
    <p:extLst>
      <p:ext uri="{BB962C8B-B14F-4D97-AF65-F5344CB8AC3E}">
        <p14:creationId xmlns:p14="http://schemas.microsoft.com/office/powerpoint/2010/main" val="4044963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bwMode="gray">
          <a:xfrm>
            <a:off x="531952" y="1524000"/>
            <a:ext cx="6097587" cy="4416725"/>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dirty="0"/>
          </a:p>
        </p:txBody>
      </p:sp>
      <p:sp>
        <p:nvSpPr>
          <p:cNvPr id="4" name="Text Placeholder 3"/>
          <p:cNvSpPr>
            <a:spLocks noGrp="1"/>
          </p:cNvSpPr>
          <p:nvPr>
            <p:ph type="body" sz="half" idx="2"/>
          </p:nvPr>
        </p:nvSpPr>
        <p:spPr>
          <a:xfrm>
            <a:off x="7010638" y="1524000"/>
            <a:ext cx="4649412" cy="4419600"/>
          </a:xfrm>
        </p:spPr>
        <p:txBody>
          <a:bodyPr>
            <a:noAutofit/>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F325C25-20DE-A84C-A42C-F77161DB4A96}" type="datetime1">
              <a:rPr lang="en-US" smtClean="0">
                <a:solidFill>
                  <a:srgbClr val="58595B"/>
                </a:solidFill>
              </a:rPr>
              <a:pPr/>
              <a:t>9/2/2016</a:t>
            </a:fld>
            <a:endParaRPr dirty="0">
              <a:solidFill>
                <a:srgbClr val="58595B"/>
              </a:solidFill>
            </a:endParaRPr>
          </a:p>
        </p:txBody>
      </p:sp>
      <p:sp>
        <p:nvSpPr>
          <p:cNvPr id="6" name="Footer Placeholder 5"/>
          <p:cNvSpPr>
            <a:spLocks noGrp="1"/>
          </p:cNvSpPr>
          <p:nvPr>
            <p:ph type="ftr" sz="quarter" idx="11"/>
          </p:nvPr>
        </p:nvSpPr>
        <p:spPr/>
        <p:txBody>
          <a:bodyPr/>
          <a:lstStyle/>
          <a:p>
            <a:r>
              <a:rPr lang="en-US" smtClean="0">
                <a:solidFill>
                  <a:srgbClr val="58595B"/>
                </a:solidFill>
              </a:rPr>
              <a:t>Confidential – Oracle Internal/Restricted/Highly Restricted</a:t>
            </a:r>
            <a:endParaRPr dirty="0">
              <a:solidFill>
                <a:srgbClr val="58595B"/>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
        <p:nvSpPr>
          <p:cNvPr id="8" name="Title 7"/>
          <p:cNvSpPr>
            <a:spLocks noGrp="1"/>
          </p:cNvSpPr>
          <p:nvPr>
            <p:ph type="title"/>
          </p:nvPr>
        </p:nvSpPr>
        <p:spPr/>
        <p:txBody>
          <a:bodyPr/>
          <a:lstStyle/>
          <a:p>
            <a:r>
              <a:rPr lang="en-US" smtClean="0"/>
              <a:t>Click to edit Master title style</a:t>
            </a:r>
            <a:endParaRPr dirty="0"/>
          </a:p>
        </p:txBody>
      </p:sp>
    </p:spTree>
    <p:extLst>
      <p:ext uri="{BB962C8B-B14F-4D97-AF65-F5344CB8AC3E}">
        <p14:creationId xmlns:p14="http://schemas.microsoft.com/office/powerpoint/2010/main" val="1571156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wo Pictures with Captions">
    <p:spTree>
      <p:nvGrpSpPr>
        <p:cNvPr id="1" name=""/>
        <p:cNvGrpSpPr/>
        <p:nvPr/>
      </p:nvGrpSpPr>
      <p:grpSpPr>
        <a:xfrm>
          <a:off x="0" y="0"/>
          <a:ext cx="0" cy="0"/>
          <a:chOff x="0" y="0"/>
          <a:chExt cx="0" cy="0"/>
        </a:xfrm>
      </p:grpSpPr>
      <p:cxnSp>
        <p:nvCxnSpPr>
          <p:cNvPr id="8" name="Straight Connector 7"/>
          <p:cNvCxnSpPr/>
          <p:nvPr/>
        </p:nvCxnSpPr>
        <p:spPr bwMode="ltGray">
          <a:xfrm>
            <a:off x="6096001"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Picture Placeholder 2"/>
          <p:cNvSpPr>
            <a:spLocks noGrp="1"/>
          </p:cNvSpPr>
          <p:nvPr>
            <p:ph type="pic" idx="1"/>
          </p:nvPr>
        </p:nvSpPr>
        <p:spPr bwMode="gray">
          <a:xfrm>
            <a:off x="531952" y="1524000"/>
            <a:ext cx="5414658" cy="347472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dirty="0"/>
          </a:p>
        </p:txBody>
      </p:sp>
      <p:sp>
        <p:nvSpPr>
          <p:cNvPr id="4" name="Text Placeholder 3"/>
          <p:cNvSpPr>
            <a:spLocks noGrp="1"/>
          </p:cNvSpPr>
          <p:nvPr>
            <p:ph type="body" sz="half" idx="2"/>
          </p:nvPr>
        </p:nvSpPr>
        <p:spPr>
          <a:xfrm>
            <a:off x="531951" y="5105400"/>
            <a:ext cx="5411609" cy="838200"/>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95EB4F4-FDFD-ED43-860C-BD557FEEC804}" type="datetime1">
              <a:rPr lang="en-US" smtClean="0">
                <a:solidFill>
                  <a:srgbClr val="58595B"/>
                </a:solidFill>
              </a:rPr>
              <a:pPr/>
              <a:t>9/2/2016</a:t>
            </a:fld>
            <a:endParaRPr dirty="0">
              <a:solidFill>
                <a:srgbClr val="58595B"/>
              </a:solidFill>
            </a:endParaRPr>
          </a:p>
        </p:txBody>
      </p:sp>
      <p:sp>
        <p:nvSpPr>
          <p:cNvPr id="6" name="Footer Placeholder 5"/>
          <p:cNvSpPr>
            <a:spLocks noGrp="1"/>
          </p:cNvSpPr>
          <p:nvPr>
            <p:ph type="ftr" sz="quarter" idx="11"/>
          </p:nvPr>
        </p:nvSpPr>
        <p:spPr/>
        <p:txBody>
          <a:bodyPr/>
          <a:lstStyle/>
          <a:p>
            <a:r>
              <a:rPr lang="en-US" smtClean="0">
                <a:solidFill>
                  <a:srgbClr val="58595B"/>
                </a:solidFill>
              </a:rPr>
              <a:t>Confidential – Oracle Internal/Restricted/Highly Restricted</a:t>
            </a:r>
            <a:endParaRPr dirty="0">
              <a:solidFill>
                <a:srgbClr val="58595B"/>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
        <p:nvSpPr>
          <p:cNvPr id="9" name="Picture Placeholder 2"/>
          <p:cNvSpPr>
            <a:spLocks noGrp="1"/>
          </p:cNvSpPr>
          <p:nvPr>
            <p:ph type="pic" idx="13"/>
          </p:nvPr>
        </p:nvSpPr>
        <p:spPr bwMode="gray">
          <a:xfrm>
            <a:off x="6248439" y="1524000"/>
            <a:ext cx="5414658" cy="347472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dirty="0"/>
          </a:p>
        </p:txBody>
      </p:sp>
      <p:sp>
        <p:nvSpPr>
          <p:cNvPr id="10" name="Text Placeholder 3"/>
          <p:cNvSpPr>
            <a:spLocks noGrp="1"/>
          </p:cNvSpPr>
          <p:nvPr>
            <p:ph type="body" sz="half" idx="14"/>
          </p:nvPr>
        </p:nvSpPr>
        <p:spPr>
          <a:xfrm>
            <a:off x="6248438" y="5105400"/>
            <a:ext cx="5411609" cy="838200"/>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1" name="Title 10"/>
          <p:cNvSpPr>
            <a:spLocks noGrp="1"/>
          </p:cNvSpPr>
          <p:nvPr>
            <p:ph type="title"/>
          </p:nvPr>
        </p:nvSpPr>
        <p:spPr/>
        <p:txBody>
          <a:bodyPr/>
          <a:lstStyle/>
          <a:p>
            <a:r>
              <a:rPr lang="en-US" smtClean="0"/>
              <a:t>Click to edit Master title style</a:t>
            </a:r>
            <a:endParaRPr dirty="0"/>
          </a:p>
        </p:txBody>
      </p:sp>
    </p:spTree>
    <p:extLst>
      <p:ext uri="{BB962C8B-B14F-4D97-AF65-F5344CB8AC3E}">
        <p14:creationId xmlns:p14="http://schemas.microsoft.com/office/powerpoint/2010/main" val="2622367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hree Pictures with Captions">
    <p:spTree>
      <p:nvGrpSpPr>
        <p:cNvPr id="1" name=""/>
        <p:cNvGrpSpPr/>
        <p:nvPr/>
      </p:nvGrpSpPr>
      <p:grpSpPr>
        <a:xfrm>
          <a:off x="0" y="0"/>
          <a:ext cx="0" cy="0"/>
          <a:chOff x="0" y="0"/>
          <a:chExt cx="0" cy="0"/>
        </a:xfrm>
      </p:grpSpPr>
      <p:cxnSp>
        <p:nvCxnSpPr>
          <p:cNvPr id="11" name="Straight Connector 10"/>
          <p:cNvCxnSpPr/>
          <p:nvPr/>
        </p:nvCxnSpPr>
        <p:spPr bwMode="ltGray">
          <a:xfrm>
            <a:off x="419050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ltGray">
          <a:xfrm>
            <a:off x="8001496"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Picture Placeholder 2"/>
          <p:cNvSpPr>
            <a:spLocks noGrp="1"/>
          </p:cNvSpPr>
          <p:nvPr>
            <p:ph type="pic" idx="1"/>
          </p:nvPr>
        </p:nvSpPr>
        <p:spPr bwMode="gray">
          <a:xfrm>
            <a:off x="531952" y="1524000"/>
            <a:ext cx="3475625" cy="304800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dirty="0"/>
          </a:p>
        </p:txBody>
      </p:sp>
      <p:sp>
        <p:nvSpPr>
          <p:cNvPr id="4" name="Text Placeholder 3"/>
          <p:cNvSpPr>
            <a:spLocks noGrp="1"/>
          </p:cNvSpPr>
          <p:nvPr>
            <p:ph type="body" sz="half" idx="2"/>
          </p:nvPr>
        </p:nvSpPr>
        <p:spPr>
          <a:xfrm>
            <a:off x="531951" y="4701396"/>
            <a:ext cx="3475625" cy="1242204"/>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440CA68-5E1D-2648-A796-3AC679BBE128}" type="datetime1">
              <a:rPr lang="en-US" smtClean="0">
                <a:solidFill>
                  <a:srgbClr val="58595B"/>
                </a:solidFill>
              </a:rPr>
              <a:pPr/>
              <a:t>9/2/2016</a:t>
            </a:fld>
            <a:endParaRPr dirty="0">
              <a:solidFill>
                <a:srgbClr val="58595B"/>
              </a:solidFill>
            </a:endParaRPr>
          </a:p>
        </p:txBody>
      </p:sp>
      <p:sp>
        <p:nvSpPr>
          <p:cNvPr id="6" name="Footer Placeholder 5"/>
          <p:cNvSpPr>
            <a:spLocks noGrp="1"/>
          </p:cNvSpPr>
          <p:nvPr>
            <p:ph type="ftr" sz="quarter" idx="11"/>
          </p:nvPr>
        </p:nvSpPr>
        <p:spPr/>
        <p:txBody>
          <a:bodyPr/>
          <a:lstStyle/>
          <a:p>
            <a:r>
              <a:rPr lang="en-US" smtClean="0">
                <a:solidFill>
                  <a:srgbClr val="58595B"/>
                </a:solidFill>
              </a:rPr>
              <a:t>Confidential – Oracle Internal/Restricted/Highly Restricted</a:t>
            </a:r>
            <a:endParaRPr dirty="0">
              <a:solidFill>
                <a:srgbClr val="58595B"/>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
        <p:nvSpPr>
          <p:cNvPr id="9" name="Picture Placeholder 2"/>
          <p:cNvSpPr>
            <a:spLocks noGrp="1"/>
          </p:cNvSpPr>
          <p:nvPr>
            <p:ph type="pic" idx="13"/>
          </p:nvPr>
        </p:nvSpPr>
        <p:spPr bwMode="gray">
          <a:xfrm>
            <a:off x="4358187" y="1524000"/>
            <a:ext cx="3475625" cy="304800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dirty="0"/>
          </a:p>
        </p:txBody>
      </p:sp>
      <p:sp>
        <p:nvSpPr>
          <p:cNvPr id="10" name="Text Placeholder 3"/>
          <p:cNvSpPr>
            <a:spLocks noGrp="1"/>
          </p:cNvSpPr>
          <p:nvPr>
            <p:ph type="body" sz="half" idx="14"/>
          </p:nvPr>
        </p:nvSpPr>
        <p:spPr>
          <a:xfrm>
            <a:off x="4358187" y="4701396"/>
            <a:ext cx="3475625" cy="1242204"/>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3" name="Picture Placeholder 2"/>
          <p:cNvSpPr>
            <a:spLocks noGrp="1"/>
          </p:cNvSpPr>
          <p:nvPr>
            <p:ph type="pic" idx="15"/>
          </p:nvPr>
        </p:nvSpPr>
        <p:spPr bwMode="gray">
          <a:xfrm>
            <a:off x="8184423" y="1524000"/>
            <a:ext cx="3475625" cy="304800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dirty="0"/>
          </a:p>
        </p:txBody>
      </p:sp>
      <p:sp>
        <p:nvSpPr>
          <p:cNvPr id="14" name="Text Placeholder 3"/>
          <p:cNvSpPr>
            <a:spLocks noGrp="1"/>
          </p:cNvSpPr>
          <p:nvPr>
            <p:ph type="body" sz="half" idx="16"/>
          </p:nvPr>
        </p:nvSpPr>
        <p:spPr>
          <a:xfrm>
            <a:off x="8184423" y="4701396"/>
            <a:ext cx="3475625" cy="1242204"/>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8" name="Title 7"/>
          <p:cNvSpPr>
            <a:spLocks noGrp="1"/>
          </p:cNvSpPr>
          <p:nvPr>
            <p:ph type="title"/>
          </p:nvPr>
        </p:nvSpPr>
        <p:spPr/>
        <p:txBody>
          <a:bodyPr/>
          <a:lstStyle/>
          <a:p>
            <a:r>
              <a:rPr lang="en-US" smtClean="0"/>
              <a:t>Click to edit Master title style</a:t>
            </a:r>
            <a:endParaRPr dirty="0"/>
          </a:p>
        </p:txBody>
      </p:sp>
    </p:spTree>
    <p:extLst>
      <p:ext uri="{BB962C8B-B14F-4D97-AF65-F5344CB8AC3E}">
        <p14:creationId xmlns:p14="http://schemas.microsoft.com/office/powerpoint/2010/main" val="257341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iOS Smartphone and Tablet: Horizontal">
    <p:spTree>
      <p:nvGrpSpPr>
        <p:cNvPr id="1" name=""/>
        <p:cNvGrpSpPr/>
        <p:nvPr/>
      </p:nvGrpSpPr>
      <p:grpSpPr>
        <a:xfrm>
          <a:off x="0" y="0"/>
          <a:ext cx="0" cy="0"/>
          <a:chOff x="0" y="0"/>
          <a:chExt cx="0" cy="0"/>
        </a:xfrm>
      </p:grpSpPr>
      <p:pic>
        <p:nvPicPr>
          <p:cNvPr id="2" name="Picture 1" descr="Photos, screen captures, graphics can be inserted in a white mobile phone and tablet" title="iOS Smartphone and Tablet: Horizontal Layout"/>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17737" y="1522827"/>
            <a:ext cx="6497058" cy="4567423"/>
          </a:xfrm>
          <a:prstGeom prst="rect">
            <a:avLst/>
          </a:prstGeom>
        </p:spPr>
      </p:pic>
      <p:pic>
        <p:nvPicPr>
          <p:cNvPr id="15" name="Picture 14"/>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1770955" y="1827862"/>
            <a:ext cx="1841355" cy="3887139"/>
          </a:xfrm>
          <a:prstGeom prst="rect">
            <a:avLst/>
          </a:prstGeom>
        </p:spPr>
      </p:pic>
      <p:sp>
        <p:nvSpPr>
          <p:cNvPr id="3" name="Picture Placeholder 2"/>
          <p:cNvSpPr>
            <a:spLocks noGrp="1"/>
          </p:cNvSpPr>
          <p:nvPr>
            <p:ph type="pic" idx="1"/>
          </p:nvPr>
        </p:nvSpPr>
        <p:spPr bwMode="gray">
          <a:xfrm>
            <a:off x="1889614" y="2364583"/>
            <a:ext cx="1618910" cy="2833684"/>
          </a:xfrm>
          <a:solidFill>
            <a:schemeClr val="tx2">
              <a:lumMod val="20000"/>
              <a:lumOff val="80000"/>
            </a:schemeClr>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dirty="0"/>
          </a:p>
        </p:txBody>
      </p:sp>
      <p:sp>
        <p:nvSpPr>
          <p:cNvPr id="5" name="Date Placeholder 4"/>
          <p:cNvSpPr>
            <a:spLocks noGrp="1"/>
          </p:cNvSpPr>
          <p:nvPr>
            <p:ph type="dt" sz="half" idx="10"/>
          </p:nvPr>
        </p:nvSpPr>
        <p:spPr/>
        <p:txBody>
          <a:bodyPr/>
          <a:lstStyle/>
          <a:p>
            <a:fld id="{DA38B655-5B37-774F-952B-2EF42A453626}" type="datetime1">
              <a:rPr lang="en-US" smtClean="0">
                <a:solidFill>
                  <a:srgbClr val="58595B"/>
                </a:solidFill>
              </a:rPr>
              <a:pPr/>
              <a:t>9/2/2016</a:t>
            </a:fld>
            <a:endParaRPr dirty="0">
              <a:solidFill>
                <a:srgbClr val="58595B"/>
              </a:solidFill>
            </a:endParaRPr>
          </a:p>
        </p:txBody>
      </p:sp>
      <p:sp>
        <p:nvSpPr>
          <p:cNvPr id="6" name="Footer Placeholder 5"/>
          <p:cNvSpPr>
            <a:spLocks noGrp="1"/>
          </p:cNvSpPr>
          <p:nvPr>
            <p:ph type="ftr" sz="quarter" idx="11"/>
          </p:nvPr>
        </p:nvSpPr>
        <p:spPr/>
        <p:txBody>
          <a:bodyPr/>
          <a:lstStyle/>
          <a:p>
            <a:r>
              <a:rPr lang="en-US" smtClean="0">
                <a:solidFill>
                  <a:srgbClr val="58595B"/>
                </a:solidFill>
              </a:rPr>
              <a:t>Confidential – Oracle Internal/Restricted/Highly Restricted</a:t>
            </a:r>
            <a:endParaRPr dirty="0">
              <a:solidFill>
                <a:srgbClr val="58595B"/>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
        <p:nvSpPr>
          <p:cNvPr id="9" name="Picture Placeholder 2"/>
          <p:cNvSpPr>
            <a:spLocks noGrp="1"/>
          </p:cNvSpPr>
          <p:nvPr>
            <p:ph type="pic" idx="13"/>
          </p:nvPr>
        </p:nvSpPr>
        <p:spPr bwMode="gray">
          <a:xfrm>
            <a:off x="4533492" y="1850231"/>
            <a:ext cx="5248055" cy="3969544"/>
          </a:xfrm>
          <a:solidFill>
            <a:schemeClr val="tx2">
              <a:lumMod val="20000"/>
              <a:lumOff val="80000"/>
            </a:schemeClr>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dirty="0"/>
          </a:p>
        </p:txBody>
      </p:sp>
      <p:sp>
        <p:nvSpPr>
          <p:cNvPr id="4" name="Title 3"/>
          <p:cNvSpPr>
            <a:spLocks noGrp="1"/>
          </p:cNvSpPr>
          <p:nvPr>
            <p:ph type="title"/>
          </p:nvPr>
        </p:nvSpPr>
        <p:spPr/>
        <p:txBody>
          <a:bodyPr/>
          <a:lstStyle/>
          <a:p>
            <a:r>
              <a:rPr lang="en-US" smtClean="0"/>
              <a:t>Click to edit Master title style</a:t>
            </a:r>
            <a:endParaRPr dirty="0"/>
          </a:p>
        </p:txBody>
      </p:sp>
    </p:spTree>
    <p:extLst>
      <p:ext uri="{BB962C8B-B14F-4D97-AF65-F5344CB8AC3E}">
        <p14:creationId xmlns:p14="http://schemas.microsoft.com/office/powerpoint/2010/main" val="15750657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iOS Smartphone and Tablet: Vertical">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cstate="print">
            <a:extLst>
              <a:ext uri="{28A0092B-C50C-407E-A947-70E740481C1C}">
                <a14:useLocalDpi xmlns:a14="http://schemas.microsoft.com/office/drawing/2010/main" val="0"/>
              </a:ext>
            </a:extLst>
          </a:blip>
          <a:srcRect r="7518"/>
          <a:stretch/>
        </p:blipFill>
        <p:spPr>
          <a:xfrm rot="5400000">
            <a:off x="5750657" y="1112973"/>
            <a:ext cx="6007047" cy="4568613"/>
          </a:xfrm>
          <a:prstGeom prst="rect">
            <a:avLst/>
          </a:prstGeom>
        </p:spPr>
      </p:pic>
      <p:sp>
        <p:nvSpPr>
          <p:cNvPr id="2" name="Title 1"/>
          <p:cNvSpPr>
            <a:spLocks noGrp="1"/>
          </p:cNvSpPr>
          <p:nvPr>
            <p:ph type="title"/>
          </p:nvPr>
        </p:nvSpPr>
        <p:spPr>
          <a:xfrm>
            <a:off x="531950" y="406400"/>
            <a:ext cx="5945148" cy="889000"/>
          </a:xfrm>
        </p:spPr>
        <p:txBody>
          <a:bodyPr anchor="b"/>
          <a:lstStyle>
            <a:lvl1pPr algn="l">
              <a:defRPr sz="3600" b="0"/>
            </a:lvl1pPr>
          </a:lstStyle>
          <a:p>
            <a:r>
              <a:rPr lang="en-US" smtClean="0"/>
              <a:t>Click to edit Master title style</a:t>
            </a:r>
            <a:endParaRPr dirty="0"/>
          </a:p>
        </p:txBody>
      </p:sp>
      <p:sp>
        <p:nvSpPr>
          <p:cNvPr id="5" name="Date Placeholder 4"/>
          <p:cNvSpPr>
            <a:spLocks noGrp="1"/>
          </p:cNvSpPr>
          <p:nvPr>
            <p:ph type="dt" sz="half" idx="10"/>
          </p:nvPr>
        </p:nvSpPr>
        <p:spPr/>
        <p:txBody>
          <a:bodyPr/>
          <a:lstStyle/>
          <a:p>
            <a:fld id="{E63E8679-970F-0E44-9FB8-4B88F38302EF}" type="datetime1">
              <a:rPr lang="en-US" smtClean="0">
                <a:solidFill>
                  <a:srgbClr val="58595B"/>
                </a:solidFill>
              </a:rPr>
              <a:pPr/>
              <a:t>9/2/2016</a:t>
            </a:fld>
            <a:endParaRPr dirty="0">
              <a:solidFill>
                <a:srgbClr val="58595B"/>
              </a:solidFill>
            </a:endParaRPr>
          </a:p>
        </p:txBody>
      </p:sp>
      <p:sp>
        <p:nvSpPr>
          <p:cNvPr id="6" name="Footer Placeholder 5"/>
          <p:cNvSpPr>
            <a:spLocks noGrp="1"/>
          </p:cNvSpPr>
          <p:nvPr>
            <p:ph type="ftr" sz="quarter" idx="11"/>
          </p:nvPr>
        </p:nvSpPr>
        <p:spPr/>
        <p:txBody>
          <a:bodyPr/>
          <a:lstStyle/>
          <a:p>
            <a:r>
              <a:rPr lang="en-US" smtClean="0">
                <a:solidFill>
                  <a:srgbClr val="58595B"/>
                </a:solidFill>
              </a:rPr>
              <a:t>Confidential – Oracle Internal/Restricted/Highly Restricted</a:t>
            </a:r>
            <a:endParaRPr dirty="0">
              <a:solidFill>
                <a:srgbClr val="58595B"/>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
        <p:nvSpPr>
          <p:cNvPr id="9" name="Picture Placeholder 2"/>
          <p:cNvSpPr>
            <a:spLocks noGrp="1"/>
          </p:cNvSpPr>
          <p:nvPr>
            <p:ph type="pic" idx="13"/>
          </p:nvPr>
        </p:nvSpPr>
        <p:spPr bwMode="gray">
          <a:xfrm>
            <a:off x="6749431" y="1013144"/>
            <a:ext cx="3963169" cy="5252348"/>
          </a:xfrm>
          <a:solidFill>
            <a:schemeClr val="tx2">
              <a:lumMod val="20000"/>
              <a:lumOff val="80000"/>
            </a:schemeClr>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dirty="0"/>
          </a:p>
        </p:txBody>
      </p:sp>
      <p:pic>
        <p:nvPicPr>
          <p:cNvPr id="13" name="Picture 12" descr="Photos, screen captures, graphics can be inserted in a white mobile phone and tablet" title="iOS Smartphone and Tablet: Vertical Layout"/>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3961844" y="1905001"/>
            <a:ext cx="1841355" cy="3887139"/>
          </a:xfrm>
          <a:prstGeom prst="rect">
            <a:avLst/>
          </a:prstGeom>
        </p:spPr>
      </p:pic>
      <p:sp>
        <p:nvSpPr>
          <p:cNvPr id="14" name="Picture Placeholder 2"/>
          <p:cNvSpPr>
            <a:spLocks noGrp="1"/>
          </p:cNvSpPr>
          <p:nvPr>
            <p:ph type="pic" idx="1"/>
          </p:nvPr>
        </p:nvSpPr>
        <p:spPr bwMode="gray">
          <a:xfrm>
            <a:off x="4080505" y="2448864"/>
            <a:ext cx="1618910" cy="2834640"/>
          </a:xfrm>
          <a:solidFill>
            <a:schemeClr val="tx2">
              <a:lumMod val="20000"/>
              <a:lumOff val="80000"/>
            </a:schemeClr>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dirty="0"/>
          </a:p>
        </p:txBody>
      </p:sp>
    </p:spTree>
    <p:extLst>
      <p:ext uri="{BB962C8B-B14F-4D97-AF65-F5344CB8AC3E}">
        <p14:creationId xmlns:p14="http://schemas.microsoft.com/office/powerpoint/2010/main" val="37066644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Android Smartphone and Tablet: Horizontal">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87193" y="2011146"/>
            <a:ext cx="1820130" cy="3522853"/>
          </a:xfrm>
          <a:prstGeom prst="rect">
            <a:avLst/>
          </a:prstGeom>
        </p:spPr>
      </p:pic>
      <p:pic>
        <p:nvPicPr>
          <p:cNvPr id="11" name="Picture 10" descr="Photos, screen captures, graphics can be inserted in a white mobile phone and tablet" title="Android Smartphone and Tablet: Horizontal Layout"/>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243095" y="1585323"/>
            <a:ext cx="5830818" cy="4107283"/>
          </a:xfrm>
          <a:prstGeom prst="rect">
            <a:avLst/>
          </a:prstGeom>
        </p:spPr>
      </p:pic>
      <p:sp>
        <p:nvSpPr>
          <p:cNvPr id="3" name="Picture Placeholder 2"/>
          <p:cNvSpPr>
            <a:spLocks noGrp="1"/>
          </p:cNvSpPr>
          <p:nvPr>
            <p:ph type="pic" idx="1"/>
          </p:nvPr>
        </p:nvSpPr>
        <p:spPr bwMode="gray">
          <a:xfrm>
            <a:off x="1910668" y="2364583"/>
            <a:ext cx="1573178" cy="2833684"/>
          </a:xfrm>
          <a:solidFill>
            <a:schemeClr val="tx2">
              <a:lumMod val="20000"/>
              <a:lumOff val="80000"/>
            </a:schemeClr>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dirty="0"/>
          </a:p>
        </p:txBody>
      </p:sp>
      <p:sp>
        <p:nvSpPr>
          <p:cNvPr id="5" name="Date Placeholder 4"/>
          <p:cNvSpPr>
            <a:spLocks noGrp="1"/>
          </p:cNvSpPr>
          <p:nvPr>
            <p:ph type="dt" sz="half" idx="10"/>
          </p:nvPr>
        </p:nvSpPr>
        <p:spPr/>
        <p:txBody>
          <a:bodyPr/>
          <a:lstStyle/>
          <a:p>
            <a:fld id="{8B482C15-144D-5047-A5F1-7D99D84BBFB0}" type="datetime1">
              <a:rPr lang="en-US" smtClean="0">
                <a:solidFill>
                  <a:srgbClr val="58595B"/>
                </a:solidFill>
              </a:rPr>
              <a:pPr/>
              <a:t>9/2/2016</a:t>
            </a:fld>
            <a:endParaRPr dirty="0">
              <a:solidFill>
                <a:srgbClr val="58595B"/>
              </a:solidFill>
            </a:endParaRPr>
          </a:p>
        </p:txBody>
      </p:sp>
      <p:sp>
        <p:nvSpPr>
          <p:cNvPr id="6" name="Footer Placeholder 5"/>
          <p:cNvSpPr>
            <a:spLocks noGrp="1"/>
          </p:cNvSpPr>
          <p:nvPr>
            <p:ph type="ftr" sz="quarter" idx="11"/>
          </p:nvPr>
        </p:nvSpPr>
        <p:spPr/>
        <p:txBody>
          <a:bodyPr/>
          <a:lstStyle/>
          <a:p>
            <a:r>
              <a:rPr lang="en-US" smtClean="0">
                <a:solidFill>
                  <a:srgbClr val="58595B"/>
                </a:solidFill>
              </a:rPr>
              <a:t>Confidential – Oracle Internal/Restricted/Highly Restricted</a:t>
            </a:r>
            <a:endParaRPr dirty="0">
              <a:solidFill>
                <a:srgbClr val="58595B"/>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
        <p:nvSpPr>
          <p:cNvPr id="9" name="Picture Placeholder 2"/>
          <p:cNvSpPr>
            <a:spLocks noGrp="1"/>
          </p:cNvSpPr>
          <p:nvPr>
            <p:ph type="pic" idx="13"/>
          </p:nvPr>
        </p:nvSpPr>
        <p:spPr bwMode="gray">
          <a:xfrm>
            <a:off x="4533493" y="1975104"/>
            <a:ext cx="5250023" cy="3328416"/>
          </a:xfrm>
          <a:solidFill>
            <a:schemeClr val="tx2">
              <a:lumMod val="20000"/>
              <a:lumOff val="80000"/>
            </a:schemeClr>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dirty="0"/>
          </a:p>
        </p:txBody>
      </p:sp>
      <p:sp>
        <p:nvSpPr>
          <p:cNvPr id="4" name="Title 3"/>
          <p:cNvSpPr>
            <a:spLocks noGrp="1"/>
          </p:cNvSpPr>
          <p:nvPr>
            <p:ph type="title"/>
          </p:nvPr>
        </p:nvSpPr>
        <p:spPr/>
        <p:txBody>
          <a:bodyPr/>
          <a:lstStyle/>
          <a:p>
            <a:r>
              <a:rPr lang="en-US" smtClean="0"/>
              <a:t>Click to edit Master title style</a:t>
            </a:r>
            <a:endParaRPr dirty="0"/>
          </a:p>
        </p:txBody>
      </p:sp>
    </p:spTree>
    <p:extLst>
      <p:ext uri="{BB962C8B-B14F-4D97-AF65-F5344CB8AC3E}">
        <p14:creationId xmlns:p14="http://schemas.microsoft.com/office/powerpoint/2010/main" val="2498593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Android Smartphone and Tablet: Vertical">
    <p:spTree>
      <p:nvGrpSpPr>
        <p:cNvPr id="1" name=""/>
        <p:cNvGrpSpPr/>
        <p:nvPr/>
      </p:nvGrpSpPr>
      <p:grpSpPr>
        <a:xfrm>
          <a:off x="0" y="0"/>
          <a:ext cx="0" cy="0"/>
          <a:chOff x="0" y="0"/>
          <a:chExt cx="0" cy="0"/>
        </a:xfrm>
      </p:grpSpPr>
      <p:pic>
        <p:nvPicPr>
          <p:cNvPr id="21" name="Picture 20"/>
          <p:cNvPicPr>
            <a:picLocks noChangeAspect="1"/>
          </p:cNvPicPr>
          <p:nvPr userDrawn="1"/>
        </p:nvPicPr>
        <p:blipFill rotWithShape="1">
          <a:blip r:embed="rId2">
            <a:extLst>
              <a:ext uri="{28A0092B-C50C-407E-A947-70E740481C1C}">
                <a14:useLocalDpi xmlns:a14="http://schemas.microsoft.com/office/drawing/2010/main" val="0"/>
              </a:ext>
            </a:extLst>
          </a:blip>
          <a:srcRect r="2901"/>
          <a:stretch/>
        </p:blipFill>
        <p:spPr>
          <a:xfrm rot="5400000">
            <a:off x="5894000" y="1502132"/>
            <a:ext cx="5674025" cy="4118397"/>
          </a:xfrm>
          <a:prstGeom prst="rect">
            <a:avLst/>
          </a:prstGeom>
        </p:spPr>
      </p:pic>
      <p:sp>
        <p:nvSpPr>
          <p:cNvPr id="2" name="Title 1"/>
          <p:cNvSpPr>
            <a:spLocks noGrp="1"/>
          </p:cNvSpPr>
          <p:nvPr>
            <p:ph type="title"/>
          </p:nvPr>
        </p:nvSpPr>
        <p:spPr>
          <a:xfrm>
            <a:off x="531950" y="406400"/>
            <a:ext cx="5945148" cy="889000"/>
          </a:xfrm>
        </p:spPr>
        <p:txBody>
          <a:bodyPr anchor="b"/>
          <a:lstStyle>
            <a:lvl1pPr algn="l">
              <a:defRPr sz="3600" b="0"/>
            </a:lvl1pPr>
          </a:lstStyle>
          <a:p>
            <a:r>
              <a:rPr lang="en-US" smtClean="0"/>
              <a:t>Click to edit Master title style</a:t>
            </a:r>
            <a:endParaRPr dirty="0"/>
          </a:p>
        </p:txBody>
      </p:sp>
      <p:sp>
        <p:nvSpPr>
          <p:cNvPr id="5" name="Date Placeholder 4"/>
          <p:cNvSpPr>
            <a:spLocks noGrp="1"/>
          </p:cNvSpPr>
          <p:nvPr>
            <p:ph type="dt" sz="half" idx="10"/>
          </p:nvPr>
        </p:nvSpPr>
        <p:spPr/>
        <p:txBody>
          <a:bodyPr/>
          <a:lstStyle/>
          <a:p>
            <a:fld id="{F8E68280-77B5-7046-8002-0C2A6FF60231}" type="datetime1">
              <a:rPr lang="en-US" smtClean="0">
                <a:solidFill>
                  <a:srgbClr val="58595B"/>
                </a:solidFill>
              </a:rPr>
              <a:pPr/>
              <a:t>9/2/2016</a:t>
            </a:fld>
            <a:endParaRPr dirty="0">
              <a:solidFill>
                <a:srgbClr val="58595B"/>
              </a:solidFill>
            </a:endParaRPr>
          </a:p>
        </p:txBody>
      </p:sp>
      <p:sp>
        <p:nvSpPr>
          <p:cNvPr id="6" name="Footer Placeholder 5"/>
          <p:cNvSpPr>
            <a:spLocks noGrp="1"/>
          </p:cNvSpPr>
          <p:nvPr>
            <p:ph type="ftr" sz="quarter" idx="11"/>
          </p:nvPr>
        </p:nvSpPr>
        <p:spPr/>
        <p:txBody>
          <a:bodyPr/>
          <a:lstStyle/>
          <a:p>
            <a:r>
              <a:rPr lang="en-US" smtClean="0">
                <a:solidFill>
                  <a:srgbClr val="58595B"/>
                </a:solidFill>
              </a:rPr>
              <a:t>Confidential – Oracle Internal/Restricted/Highly Restricted</a:t>
            </a:r>
            <a:endParaRPr dirty="0">
              <a:solidFill>
                <a:srgbClr val="58595B"/>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
        <p:nvSpPr>
          <p:cNvPr id="9" name="Picture Placeholder 2"/>
          <p:cNvSpPr>
            <a:spLocks noGrp="1"/>
          </p:cNvSpPr>
          <p:nvPr>
            <p:ph type="pic" idx="13"/>
          </p:nvPr>
        </p:nvSpPr>
        <p:spPr bwMode="gray">
          <a:xfrm>
            <a:off x="7063543" y="1013144"/>
            <a:ext cx="3314430" cy="5252348"/>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dirty="0"/>
          </a:p>
        </p:txBody>
      </p:sp>
      <p:pic>
        <p:nvPicPr>
          <p:cNvPr id="19" name="Picture 18" descr="Photos, screen captures, graphics can be inserted in a white mobile phone and tablet" title="Android Smartphone and Tablet: Vertical Layout"/>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970990" y="2096383"/>
            <a:ext cx="1820130" cy="3522853"/>
          </a:xfrm>
          <a:prstGeom prst="rect">
            <a:avLst/>
          </a:prstGeom>
        </p:spPr>
      </p:pic>
      <p:sp>
        <p:nvSpPr>
          <p:cNvPr id="20" name="Picture Placeholder 2"/>
          <p:cNvSpPr>
            <a:spLocks noGrp="1"/>
          </p:cNvSpPr>
          <p:nvPr>
            <p:ph type="pic" idx="1"/>
          </p:nvPr>
        </p:nvSpPr>
        <p:spPr bwMode="gray">
          <a:xfrm>
            <a:off x="4094465" y="2449820"/>
            <a:ext cx="1573178" cy="2833684"/>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dirty="0"/>
          </a:p>
        </p:txBody>
      </p:sp>
    </p:spTree>
    <p:extLst>
      <p:ext uri="{BB962C8B-B14F-4D97-AF65-F5344CB8AC3E}">
        <p14:creationId xmlns:p14="http://schemas.microsoft.com/office/powerpoint/2010/main" val="443499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p:cSld name="Metric with 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descr="A large metric, brief statement, and 4-color photo can be included here" title="Large metric with 4-color photo"/>
          <p:cNvSpPr/>
          <p:nvPr/>
        </p:nvSpPr>
        <p:spPr bwMode="hidden">
          <a:xfrm>
            <a:off x="1" y="0"/>
            <a:ext cx="12192000" cy="6858000"/>
          </a:xfrm>
          <a:prstGeom prst="rect">
            <a:avLst/>
          </a:prstGeom>
          <a:gradFill>
            <a:gsLst>
              <a:gs pos="34000">
                <a:srgbClr val="46575E">
                  <a:alpha val="50000"/>
                </a:srgbClr>
              </a:gs>
              <a:gs pos="52000">
                <a:srgbClr val="46575E">
                  <a:alpha val="40000"/>
                </a:srgbClr>
              </a:gs>
              <a:gs pos="100000">
                <a:srgbClr val="46575E">
                  <a:alpha val="4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dirty="0">
              <a:solidFill>
                <a:srgbClr val="FFFFFF"/>
              </a:solidFill>
            </a:endParaRPr>
          </a:p>
        </p:txBody>
      </p:sp>
      <p:grpSp>
        <p:nvGrpSpPr>
          <p:cNvPr id="15" name="Group 14"/>
          <p:cNvGrpSpPr/>
          <p:nvPr userDrawn="1"/>
        </p:nvGrpSpPr>
        <p:grpSpPr>
          <a:xfrm>
            <a:off x="0" y="0"/>
            <a:ext cx="12192573" cy="6858000"/>
            <a:chOff x="0" y="0"/>
            <a:chExt cx="12189398" cy="6858000"/>
          </a:xfrm>
          <a:solidFill>
            <a:srgbClr val="D8E1E6"/>
          </a:solidFill>
        </p:grpSpPr>
        <p:sp>
          <p:nvSpPr>
            <p:cNvPr id="17" name="Rectangle 16"/>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800" dirty="0">
                <a:solidFill>
                  <a:srgbClr val="FFFFFF"/>
                </a:solidFill>
              </a:endParaRPr>
            </a:p>
          </p:txBody>
        </p:sp>
        <p:sp>
          <p:nvSpPr>
            <p:cNvPr id="18" name="Rectangle 17"/>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800" dirty="0">
                <a:solidFill>
                  <a:srgbClr val="FFFFFF"/>
                </a:solidFill>
              </a:endParaRPr>
            </a:p>
          </p:txBody>
        </p:sp>
        <p:sp>
          <p:nvSpPr>
            <p:cNvPr id="20" name="Rectangle 19"/>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800" dirty="0">
                <a:solidFill>
                  <a:srgbClr val="FFFFFF"/>
                </a:solidFill>
              </a:endParaRPr>
            </a:p>
          </p:txBody>
        </p:sp>
        <p:sp>
          <p:nvSpPr>
            <p:cNvPr id="21" name="Rectangle 20"/>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800" dirty="0">
                <a:solidFill>
                  <a:srgbClr val="FFFFFF"/>
                </a:solidFill>
              </a:endParaRPr>
            </a:p>
          </p:txBody>
        </p:sp>
      </p:grpSp>
      <p:pic>
        <p:nvPicPr>
          <p:cNvPr id="23" name="Picture 22" descr="Oracle logo in white on red staging background" title="Oracle red badge logo"/>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30490" y="6263640"/>
            <a:ext cx="1625561" cy="594360"/>
          </a:xfrm>
          <a:prstGeom prst="rect">
            <a:avLst/>
          </a:prstGeom>
        </p:spPr>
      </p:pic>
      <p:sp>
        <p:nvSpPr>
          <p:cNvPr id="5" name="Date Placeholder 4"/>
          <p:cNvSpPr>
            <a:spLocks noGrp="1"/>
          </p:cNvSpPr>
          <p:nvPr>
            <p:ph type="dt" sz="half" idx="10"/>
          </p:nvPr>
        </p:nvSpPr>
        <p:spPr/>
        <p:txBody>
          <a:bodyPr/>
          <a:lstStyle>
            <a:lvl1pPr>
              <a:defRPr>
                <a:solidFill>
                  <a:srgbClr val="5F5F5F"/>
                </a:solidFill>
              </a:defRPr>
            </a:lvl1pPr>
          </a:lstStyle>
          <a:p>
            <a:fld id="{D061FBC3-B3BC-0343-8C44-083187317F83}" type="datetime1">
              <a:rPr lang="en-US" smtClean="0"/>
              <a:pPr/>
              <a:t>9/2/2016</a:t>
            </a:fld>
            <a:endParaRPr lang="en-US" dirty="0"/>
          </a:p>
        </p:txBody>
      </p:sp>
      <p:sp>
        <p:nvSpPr>
          <p:cNvPr id="6" name="Footer Placeholder 5"/>
          <p:cNvSpPr>
            <a:spLocks noGrp="1"/>
          </p:cNvSpPr>
          <p:nvPr>
            <p:ph type="ftr" sz="quarter" idx="11"/>
          </p:nvPr>
        </p:nvSpPr>
        <p:spPr/>
        <p:txBody>
          <a:bodyPr/>
          <a:lstStyle>
            <a:lvl1pPr>
              <a:defRPr>
                <a:solidFill>
                  <a:srgbClr val="5F5F5F"/>
                </a:solidFill>
              </a:defRPr>
            </a:lvl1pPr>
          </a:lstStyle>
          <a:p>
            <a:r>
              <a:rPr lang="en-US" smtClean="0"/>
              <a:t>Confidential – Oracle Internal/Restricted/Highly Restricted</a:t>
            </a:r>
            <a:endParaRPr lang="en-US" dirty="0"/>
          </a:p>
        </p:txBody>
      </p:sp>
      <p:sp>
        <p:nvSpPr>
          <p:cNvPr id="7" name="Slide Number Placeholder 6"/>
          <p:cNvSpPr>
            <a:spLocks noGrp="1"/>
          </p:cNvSpPr>
          <p:nvPr>
            <p:ph type="sldNum" sz="quarter" idx="12"/>
          </p:nvPr>
        </p:nvSpPr>
        <p:spPr/>
        <p:txBody>
          <a:bodyPr/>
          <a:lstStyle>
            <a:lvl1pPr>
              <a:defRPr>
                <a:solidFill>
                  <a:srgbClr val="5F5F5F"/>
                </a:solidFill>
              </a:defRPr>
            </a:lvl1pPr>
          </a:lstStyle>
          <a:p>
            <a:fld id="{C51EAA63-D034-42AE-91FA-B13B9518C7BE}" type="slidenum">
              <a:rPr lang="en-US" smtClean="0"/>
              <a:pPr/>
              <a:t>‹#›</a:t>
            </a:fld>
            <a:endParaRPr lang="en-US" dirty="0"/>
          </a:p>
        </p:txBody>
      </p:sp>
      <p:sp>
        <p:nvSpPr>
          <p:cNvPr id="22" name="Text Placeholder 12"/>
          <p:cNvSpPr>
            <a:spLocks noGrp="1"/>
          </p:cNvSpPr>
          <p:nvPr>
            <p:ph type="body" sz="quarter" idx="13" hasCustomPrompt="1"/>
          </p:nvPr>
        </p:nvSpPr>
        <p:spPr>
          <a:xfrm>
            <a:off x="760610" y="2666999"/>
            <a:ext cx="5030510" cy="1960881"/>
          </a:xfrm>
        </p:spPr>
        <p:txBody>
          <a:bodyPr>
            <a:noAutofit/>
          </a:bodyPr>
          <a:lstStyle>
            <a:lvl1pPr marL="1588" indent="0">
              <a:spcBef>
                <a:spcPts val="0"/>
              </a:spcBef>
              <a:buFontTx/>
              <a:buNone/>
              <a:defRPr sz="28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text</a:t>
            </a:r>
          </a:p>
        </p:txBody>
      </p:sp>
      <p:sp>
        <p:nvSpPr>
          <p:cNvPr id="3" name="Title 2"/>
          <p:cNvSpPr>
            <a:spLocks noGrp="1"/>
          </p:cNvSpPr>
          <p:nvPr>
            <p:ph type="title" hasCustomPrompt="1"/>
          </p:nvPr>
        </p:nvSpPr>
        <p:spPr>
          <a:xfrm>
            <a:off x="760610" y="609600"/>
            <a:ext cx="5030510" cy="2044700"/>
          </a:xfrm>
        </p:spPr>
        <p:txBody>
          <a:bodyPr/>
          <a:lstStyle>
            <a:lvl1pPr>
              <a:defRPr sz="13800" b="1"/>
            </a:lvl1pPr>
          </a:lstStyle>
          <a:p>
            <a:r>
              <a:rPr lang="en-US" dirty="0" smtClean="0"/>
              <a:t>XX</a:t>
            </a:r>
            <a:endParaRPr lang="en-US" dirty="0"/>
          </a:p>
        </p:txBody>
      </p:sp>
      <p:sp>
        <p:nvSpPr>
          <p:cNvPr id="19" name="TextBox 18"/>
          <p:cNvSpPr txBox="1"/>
          <p:nvPr userDrawn="1"/>
        </p:nvSpPr>
        <p:spPr>
          <a:xfrm>
            <a:off x="5378072" y="6556248"/>
            <a:ext cx="3201234" cy="182880"/>
          </a:xfrm>
          <a:prstGeom prst="rect">
            <a:avLst/>
          </a:prstGeom>
          <a:noFill/>
        </p:spPr>
        <p:txBody>
          <a:bodyPr vert="horz" wrap="none" lIns="0" tIns="0" rIns="0" bIns="0" rtlCol="0" anchor="ctr" anchorCtr="0">
            <a:noAutofit/>
          </a:bodyPr>
          <a:lstStyle/>
          <a:p>
            <a:pPr algn="r"/>
            <a:r>
              <a:rPr sz="850" dirty="0">
                <a:solidFill>
                  <a:srgbClr val="5F5F5F"/>
                </a:solidFill>
              </a:rPr>
              <a:t>Copyright © </a:t>
            </a:r>
            <a:r>
              <a:rPr lang="en-US" sz="850" dirty="0">
                <a:solidFill>
                  <a:srgbClr val="5F5F5F"/>
                </a:solidFill>
              </a:rPr>
              <a:t>2016,</a:t>
            </a:r>
            <a:r>
              <a:rPr sz="850" dirty="0">
                <a:solidFill>
                  <a:srgbClr val="5F5F5F"/>
                </a:solidFill>
              </a:rPr>
              <a:t> </a:t>
            </a:r>
            <a:r>
              <a:rPr sz="850" dirty="0">
                <a:solidFill>
                  <a:srgbClr val="5F5F5F"/>
                </a:solidFill>
              </a:rPr>
              <a:t>Oracle and/or its affiliates. All rights reserved.  </a:t>
            </a:r>
            <a:r>
              <a:rPr sz="850" dirty="0">
                <a:solidFill>
                  <a:srgbClr val="5F5F5F"/>
                </a:solidFill>
              </a:rPr>
              <a:t>|</a:t>
            </a:r>
            <a:endParaRPr sz="850" dirty="0">
              <a:solidFill>
                <a:srgbClr val="5F5F5F"/>
              </a:solidFill>
            </a:endParaRPr>
          </a:p>
        </p:txBody>
      </p:sp>
    </p:spTree>
    <p:extLst>
      <p:ext uri="{BB962C8B-B14F-4D97-AF65-F5344CB8AC3E}">
        <p14:creationId xmlns:p14="http://schemas.microsoft.com/office/powerpoint/2010/main" val="3799388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Custom Title Slide: Red Graphic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31953" y="739776"/>
            <a:ext cx="8189828" cy="1470025"/>
          </a:xfrm>
        </p:spPr>
        <p:txBody>
          <a:bodyPr/>
          <a:lstStyle>
            <a:lvl1pPr>
              <a:lnSpc>
                <a:spcPct val="80000"/>
              </a:lnSpc>
              <a:defRPr sz="4800"/>
            </a:lvl1pPr>
          </a:lstStyle>
          <a:p>
            <a:r>
              <a:rPr lang="en-US" smtClean="0"/>
              <a:t>Click to edit Master title style</a:t>
            </a:r>
            <a:endParaRPr dirty="0"/>
          </a:p>
        </p:txBody>
      </p:sp>
      <p:sp>
        <p:nvSpPr>
          <p:cNvPr id="3" name="Subtitle 2"/>
          <p:cNvSpPr>
            <a:spLocks noGrp="1"/>
          </p:cNvSpPr>
          <p:nvPr>
            <p:ph type="subTitle" idx="1"/>
          </p:nvPr>
        </p:nvSpPr>
        <p:spPr>
          <a:xfrm>
            <a:off x="531901" y="2286000"/>
            <a:ext cx="8189828"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sp>
        <p:nvSpPr>
          <p:cNvPr id="13" name="Text Placeholder 12"/>
          <p:cNvSpPr>
            <a:spLocks noGrp="1"/>
          </p:cNvSpPr>
          <p:nvPr>
            <p:ph type="body" sz="quarter" idx="13" hasCustomPrompt="1"/>
          </p:nvPr>
        </p:nvSpPr>
        <p:spPr>
          <a:xfrm>
            <a:off x="531953" y="3429452"/>
            <a:ext cx="4683663"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
        <p:nvSpPr>
          <p:cNvPr id="7" name="Date Placeholder 6"/>
          <p:cNvSpPr>
            <a:spLocks noGrp="1"/>
          </p:cNvSpPr>
          <p:nvPr>
            <p:ph type="dt" sz="half" idx="14"/>
          </p:nvPr>
        </p:nvSpPr>
        <p:spPr/>
        <p:txBody>
          <a:bodyPr/>
          <a:lstStyle>
            <a:lvl1pPr>
              <a:defRPr>
                <a:solidFill>
                  <a:schemeClr val="tx1"/>
                </a:solidFill>
              </a:defRPr>
            </a:lvl1pPr>
          </a:lstStyle>
          <a:p>
            <a:fld id="{28EA2FC9-FB8E-5643-A6BA-BB418325CE56}" type="datetime1">
              <a:rPr lang="en-US" smtClean="0">
                <a:solidFill>
                  <a:srgbClr val="FFFFFF"/>
                </a:solidFill>
              </a:rPr>
              <a:pPr/>
              <a:t>9/2/2016</a:t>
            </a:fld>
            <a:endParaRPr lang="en-US" dirty="0">
              <a:solidFill>
                <a:srgbClr val="FFFFFF"/>
              </a:solidFill>
            </a:endParaRPr>
          </a:p>
        </p:txBody>
      </p:sp>
      <p:sp>
        <p:nvSpPr>
          <p:cNvPr id="8" name="Footer Placeholder 7"/>
          <p:cNvSpPr>
            <a:spLocks noGrp="1"/>
          </p:cNvSpPr>
          <p:nvPr>
            <p:ph type="ftr" sz="quarter" idx="15"/>
          </p:nvPr>
        </p:nvSpPr>
        <p:spPr/>
        <p:txBody>
          <a:bodyPr/>
          <a:lstStyle>
            <a:lvl1pPr>
              <a:defRPr>
                <a:solidFill>
                  <a:schemeClr val="tx1"/>
                </a:solidFill>
              </a:defRPr>
            </a:lvl1pPr>
          </a:lstStyle>
          <a:p>
            <a:r>
              <a:rPr lang="en-US" smtClean="0">
                <a:solidFill>
                  <a:srgbClr val="FFFFFF"/>
                </a:solidFill>
              </a:rPr>
              <a:t>Confidential – Oracle Internal/Restricted/Highly Restricted</a:t>
            </a:r>
            <a:endParaRPr lang="en-US" dirty="0">
              <a:solidFill>
                <a:srgbClr val="FFFFFF"/>
              </a:solidFill>
            </a:endParaRPr>
          </a:p>
        </p:txBody>
      </p:sp>
      <p:sp>
        <p:nvSpPr>
          <p:cNvPr id="14" name="TextBox 13"/>
          <p:cNvSpPr txBox="1"/>
          <p:nvPr userDrawn="1"/>
        </p:nvSpPr>
        <p:spPr>
          <a:xfrm>
            <a:off x="5378072" y="6556248"/>
            <a:ext cx="3201234" cy="182880"/>
          </a:xfrm>
          <a:prstGeom prst="rect">
            <a:avLst/>
          </a:prstGeom>
          <a:noFill/>
        </p:spPr>
        <p:txBody>
          <a:bodyPr vert="horz" wrap="none" lIns="0" tIns="0" rIns="0" bIns="0" rtlCol="0" anchor="ctr" anchorCtr="0">
            <a:noAutofit/>
          </a:bodyPr>
          <a:lstStyle/>
          <a:p>
            <a:pPr algn="r"/>
            <a:r>
              <a:rPr sz="850" dirty="0">
                <a:solidFill>
                  <a:srgbClr val="FFFFFF"/>
                </a:solidFill>
              </a:rPr>
              <a:t>Copyright © </a:t>
            </a:r>
            <a:r>
              <a:rPr lang="en-US" sz="850" dirty="0">
                <a:solidFill>
                  <a:srgbClr val="FFFFFF"/>
                </a:solidFill>
              </a:rPr>
              <a:t>2016,</a:t>
            </a:r>
            <a:r>
              <a:rPr sz="850" dirty="0">
                <a:solidFill>
                  <a:srgbClr val="FFFFFF"/>
                </a:solidFill>
              </a:rPr>
              <a:t> </a:t>
            </a:r>
            <a:r>
              <a:rPr sz="850" dirty="0">
                <a:solidFill>
                  <a:srgbClr val="FFFFFF"/>
                </a:solidFill>
              </a:rPr>
              <a:t>Oracle and/or its affiliates. All rights reserved.  </a:t>
            </a:r>
            <a:r>
              <a:rPr sz="850" dirty="0">
                <a:solidFill>
                  <a:srgbClr val="FFFFFF"/>
                </a:solidFill>
              </a:rPr>
              <a:t>|</a:t>
            </a:r>
            <a:endParaRPr sz="850" dirty="0">
              <a:solidFill>
                <a:srgbClr val="FFFFFF"/>
              </a:solidFill>
            </a:endParaRPr>
          </a:p>
        </p:txBody>
      </p:sp>
      <p:pic>
        <p:nvPicPr>
          <p:cNvPr id="11" name="Picture 10" descr="Oracle logo in white on red staging background" title="Oracle red badge logo"/>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30490" y="6263640"/>
            <a:ext cx="1625561" cy="594360"/>
          </a:xfrm>
          <a:prstGeom prst="rect">
            <a:avLst/>
          </a:prstGeom>
        </p:spPr>
      </p:pic>
    </p:spTree>
    <p:extLst>
      <p:ext uri="{BB962C8B-B14F-4D97-AF65-F5344CB8AC3E}">
        <p14:creationId xmlns:p14="http://schemas.microsoft.com/office/powerpoint/2010/main" val="5291357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Safe Harbor Front">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E7E3EDE-07F9-F543-A57F-B068A6C6C2E7}" type="datetime1">
              <a:rPr lang="en-US" smtClean="0">
                <a:solidFill>
                  <a:srgbClr val="58595B"/>
                </a:solidFill>
              </a:rPr>
              <a:pPr/>
              <a:t>9/2/2016</a:t>
            </a:fld>
            <a:endParaRPr dirty="0">
              <a:solidFill>
                <a:srgbClr val="58595B"/>
              </a:solidFill>
            </a:endParaRPr>
          </a:p>
        </p:txBody>
      </p:sp>
      <p:sp>
        <p:nvSpPr>
          <p:cNvPr id="3" name="Footer Placeholder 2"/>
          <p:cNvSpPr>
            <a:spLocks noGrp="1"/>
          </p:cNvSpPr>
          <p:nvPr>
            <p:ph type="ftr" sz="quarter" idx="11"/>
          </p:nvPr>
        </p:nvSpPr>
        <p:spPr/>
        <p:txBody>
          <a:bodyPr/>
          <a:lstStyle/>
          <a:p>
            <a:r>
              <a:rPr lang="en-US" smtClean="0">
                <a:solidFill>
                  <a:srgbClr val="58595B"/>
                </a:solidFill>
              </a:rPr>
              <a:t>Confidential – Oracle Internal/Restricted/Highly Restricted</a:t>
            </a:r>
            <a:endParaRPr dirty="0">
              <a:solidFill>
                <a:srgbClr val="58595B"/>
              </a:solidFill>
            </a:endParaRPr>
          </a:p>
        </p:txBody>
      </p:sp>
      <p:sp>
        <p:nvSpPr>
          <p:cNvPr id="4" name="Slide Number Placeholder 3"/>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
        <p:nvSpPr>
          <p:cNvPr id="5" name="TextBox 4"/>
          <p:cNvSpPr txBox="1"/>
          <p:nvPr/>
        </p:nvSpPr>
        <p:spPr>
          <a:xfrm>
            <a:off x="531950" y="1371600"/>
            <a:ext cx="11128098" cy="889000"/>
          </a:xfrm>
          <a:prstGeom prst="rect">
            <a:avLst/>
          </a:prstGeom>
          <a:noFill/>
        </p:spPr>
        <p:txBody>
          <a:bodyPr wrap="none" lIns="0" tIns="0" rIns="0" bIns="0" rtlCol="0" anchor="b">
            <a:noAutofit/>
          </a:bodyPr>
          <a:lstStyle/>
          <a:p>
            <a:pPr>
              <a:lnSpc>
                <a:spcPct val="90000"/>
              </a:lnSpc>
            </a:pPr>
            <a:r>
              <a:rPr sz="3200" dirty="0">
                <a:solidFill>
                  <a:srgbClr val="58595B"/>
                </a:solidFill>
              </a:rPr>
              <a:t>Safe Harbor Statement</a:t>
            </a:r>
          </a:p>
        </p:txBody>
      </p:sp>
      <p:sp>
        <p:nvSpPr>
          <p:cNvPr id="6" name="TextBox 5"/>
          <p:cNvSpPr txBox="1"/>
          <p:nvPr/>
        </p:nvSpPr>
        <p:spPr>
          <a:xfrm>
            <a:off x="531950" y="2514600"/>
            <a:ext cx="11128098" cy="2286000"/>
          </a:xfrm>
          <a:prstGeom prst="rect">
            <a:avLst/>
          </a:prstGeom>
          <a:noFill/>
        </p:spPr>
        <p:txBody>
          <a:bodyPr wrap="square" lIns="0" tIns="0" rIns="0" bIns="0" rtlCol="0" anchor="t">
            <a:noAutofit/>
          </a:bodyPr>
          <a:lstStyle/>
          <a:p>
            <a:pPr>
              <a:lnSpc>
                <a:spcPct val="90000"/>
              </a:lnSpc>
            </a:pPr>
            <a:r>
              <a:rPr sz="2400" dirty="0">
                <a:solidFill>
                  <a:srgbClr val="58595B"/>
                </a:solidFill>
              </a:rPr>
              <a:t>The following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and timing of any features or functionality described for Oracle’s products remains at the sole discretion of Oracle.</a:t>
            </a:r>
          </a:p>
        </p:txBody>
      </p:sp>
    </p:spTree>
    <p:extLst>
      <p:ext uri="{BB962C8B-B14F-4D97-AF65-F5344CB8AC3E}">
        <p14:creationId xmlns:p14="http://schemas.microsoft.com/office/powerpoint/2010/main" val="17954873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Safe Harbor Bac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BAF0846-A068-BC48-8252-2B37F39F59F8}" type="datetime1">
              <a:rPr lang="en-US" smtClean="0">
                <a:solidFill>
                  <a:srgbClr val="58595B"/>
                </a:solidFill>
              </a:rPr>
              <a:pPr/>
              <a:t>9/2/2016</a:t>
            </a:fld>
            <a:endParaRPr dirty="0">
              <a:solidFill>
                <a:srgbClr val="58595B"/>
              </a:solidFill>
            </a:endParaRPr>
          </a:p>
        </p:txBody>
      </p:sp>
      <p:sp>
        <p:nvSpPr>
          <p:cNvPr id="3" name="Footer Placeholder 2"/>
          <p:cNvSpPr>
            <a:spLocks noGrp="1"/>
          </p:cNvSpPr>
          <p:nvPr>
            <p:ph type="ftr" sz="quarter" idx="11"/>
          </p:nvPr>
        </p:nvSpPr>
        <p:spPr/>
        <p:txBody>
          <a:bodyPr/>
          <a:lstStyle/>
          <a:p>
            <a:r>
              <a:rPr lang="en-US" smtClean="0">
                <a:solidFill>
                  <a:srgbClr val="58595B"/>
                </a:solidFill>
              </a:rPr>
              <a:t>Confidential – Oracle Internal/Restricted/Highly Restricted</a:t>
            </a:r>
            <a:endParaRPr dirty="0">
              <a:solidFill>
                <a:srgbClr val="58595B"/>
              </a:solidFill>
            </a:endParaRPr>
          </a:p>
        </p:txBody>
      </p:sp>
      <p:sp>
        <p:nvSpPr>
          <p:cNvPr id="4" name="Slide Number Placeholder 3"/>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
        <p:nvSpPr>
          <p:cNvPr id="5" name="TextBox 4"/>
          <p:cNvSpPr txBox="1"/>
          <p:nvPr/>
        </p:nvSpPr>
        <p:spPr>
          <a:xfrm>
            <a:off x="531950" y="1371600"/>
            <a:ext cx="11128098" cy="889000"/>
          </a:xfrm>
          <a:prstGeom prst="rect">
            <a:avLst/>
          </a:prstGeom>
          <a:noFill/>
        </p:spPr>
        <p:txBody>
          <a:bodyPr wrap="none" lIns="0" tIns="0" rIns="0" bIns="0" rtlCol="0" anchor="b">
            <a:noAutofit/>
          </a:bodyPr>
          <a:lstStyle/>
          <a:p>
            <a:pPr>
              <a:lnSpc>
                <a:spcPct val="90000"/>
              </a:lnSpc>
            </a:pPr>
            <a:r>
              <a:rPr sz="3200" dirty="0">
                <a:solidFill>
                  <a:srgbClr val="58595B"/>
                </a:solidFill>
              </a:rPr>
              <a:t>Safe Harbor Statement</a:t>
            </a:r>
          </a:p>
        </p:txBody>
      </p:sp>
      <p:sp>
        <p:nvSpPr>
          <p:cNvPr id="6" name="TextBox 5"/>
          <p:cNvSpPr txBox="1"/>
          <p:nvPr/>
        </p:nvSpPr>
        <p:spPr>
          <a:xfrm>
            <a:off x="531950" y="2514600"/>
            <a:ext cx="11128098" cy="2286000"/>
          </a:xfrm>
          <a:prstGeom prst="rect">
            <a:avLst/>
          </a:prstGeom>
          <a:noFill/>
        </p:spPr>
        <p:txBody>
          <a:bodyPr wrap="square" lIns="0" tIns="0" rIns="0" bIns="0" rtlCol="0" anchor="t">
            <a:noAutofit/>
          </a:bodyPr>
          <a:lstStyle/>
          <a:p>
            <a:pPr>
              <a:lnSpc>
                <a:spcPct val="90000"/>
              </a:lnSpc>
            </a:pPr>
            <a:r>
              <a:rPr sz="2400" dirty="0">
                <a:solidFill>
                  <a:srgbClr val="58595B"/>
                </a:solidFill>
              </a:rPr>
              <a:t>The preceding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and timing of any features or functionality described for Oracle’s products remains at the sole discretion of Oracle.</a:t>
            </a:r>
          </a:p>
        </p:txBody>
      </p:sp>
    </p:spTree>
    <p:extLst>
      <p:ext uri="{BB962C8B-B14F-4D97-AF65-F5344CB8AC3E}">
        <p14:creationId xmlns:p14="http://schemas.microsoft.com/office/powerpoint/2010/main" val="4133477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Positioning Statement">
    <p:spTree>
      <p:nvGrpSpPr>
        <p:cNvPr id="1" name=""/>
        <p:cNvGrpSpPr/>
        <p:nvPr/>
      </p:nvGrpSpPr>
      <p:grpSpPr>
        <a:xfrm>
          <a:off x="0" y="0"/>
          <a:ext cx="0" cy="0"/>
          <a:chOff x="0" y="0"/>
          <a:chExt cx="0" cy="0"/>
        </a:xfrm>
      </p:grpSpPr>
      <p:pic>
        <p:nvPicPr>
          <p:cNvPr id="51" name="Picture 50" descr="&quot;Integrated Cloud Applications &amp; Platform Services&quot; tagline in red and black" title="Oracle corporate Tagline in colo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0494" y="1722239"/>
            <a:ext cx="7751010" cy="2950267"/>
          </a:xfrm>
          <a:prstGeom prst="rect">
            <a:avLst/>
          </a:prstGeom>
        </p:spPr>
      </p:pic>
      <p:sp>
        <p:nvSpPr>
          <p:cNvPr id="2" name="Date Placeholder 1"/>
          <p:cNvSpPr>
            <a:spLocks noGrp="1"/>
          </p:cNvSpPr>
          <p:nvPr>
            <p:ph type="dt" sz="half" idx="10"/>
          </p:nvPr>
        </p:nvSpPr>
        <p:spPr/>
        <p:txBody>
          <a:bodyPr/>
          <a:lstStyle/>
          <a:p>
            <a:fld id="{68BD323E-1AA8-9945-A9F0-CB54A017EE50}" type="datetime1">
              <a:rPr lang="en-US" smtClean="0">
                <a:solidFill>
                  <a:srgbClr val="58595B"/>
                </a:solidFill>
              </a:rPr>
              <a:pPr/>
              <a:t>9/2/2016</a:t>
            </a:fld>
            <a:endParaRPr dirty="0">
              <a:solidFill>
                <a:srgbClr val="58595B"/>
              </a:solidFill>
            </a:endParaRPr>
          </a:p>
        </p:txBody>
      </p:sp>
      <p:sp>
        <p:nvSpPr>
          <p:cNvPr id="3" name="Footer Placeholder 2"/>
          <p:cNvSpPr>
            <a:spLocks noGrp="1"/>
          </p:cNvSpPr>
          <p:nvPr>
            <p:ph type="ftr" sz="quarter" idx="11"/>
          </p:nvPr>
        </p:nvSpPr>
        <p:spPr/>
        <p:txBody>
          <a:bodyPr/>
          <a:lstStyle/>
          <a:p>
            <a:r>
              <a:rPr lang="en-US" smtClean="0">
                <a:solidFill>
                  <a:srgbClr val="58595B"/>
                </a:solidFill>
              </a:rPr>
              <a:t>Confidential – Oracle Internal/Restricted/Highly Restricted</a:t>
            </a:r>
            <a:endParaRPr dirty="0">
              <a:solidFill>
                <a:srgbClr val="58595B"/>
              </a:solidFill>
            </a:endParaRPr>
          </a:p>
        </p:txBody>
      </p:sp>
      <p:sp>
        <p:nvSpPr>
          <p:cNvPr id="4" name="Slide Number Placeholder 3"/>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Tree>
    <p:extLst>
      <p:ext uri="{BB962C8B-B14F-4D97-AF65-F5344CB8AC3E}">
        <p14:creationId xmlns:p14="http://schemas.microsoft.com/office/powerpoint/2010/main" val="23033733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type="blank" preserve="1">
  <p:cSld name="Oracle logo">
    <p:bg bwMode="ltGray">
      <p:bgRef idx="1001">
        <a:schemeClr val="bg1"/>
      </p:bgRef>
    </p:bg>
    <p:spTree>
      <p:nvGrpSpPr>
        <p:cNvPr id="1" name=""/>
        <p:cNvGrpSpPr/>
        <p:nvPr/>
      </p:nvGrpSpPr>
      <p:grpSpPr>
        <a:xfrm>
          <a:off x="0" y="0"/>
          <a:ext cx="0" cy="0"/>
          <a:chOff x="0" y="0"/>
          <a:chExt cx="0" cy="0"/>
        </a:xfrm>
      </p:grpSpPr>
      <p:pic>
        <p:nvPicPr>
          <p:cNvPr id="2" name="Picture 1" descr="Oracle logo in white on red staging background. Light blue frame around perimeter." title="Oracle Logo Slide"/>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hidden">
          <a:xfrm>
            <a:off x="138059" y="129398"/>
            <a:ext cx="11915881" cy="6547450"/>
          </a:xfrm>
          <a:prstGeom prst="rect">
            <a:avLst/>
          </a:prstGeom>
          <a:noFill/>
          <a:ln>
            <a:noFill/>
          </a:ln>
        </p:spPr>
      </p:pic>
      <p:pic>
        <p:nvPicPr>
          <p:cNvPr id="12" name="Picture 11"/>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bwMode="black">
          <a:xfrm>
            <a:off x="3823123" y="2843827"/>
            <a:ext cx="4545752" cy="569547"/>
          </a:xfrm>
          <a:prstGeom prst="rect">
            <a:avLst/>
          </a:prstGeom>
        </p:spPr>
      </p:pic>
      <p:sp>
        <p:nvSpPr>
          <p:cNvPr id="6" name="Rectangle 5"/>
          <p:cNvSpPr/>
          <p:nvPr/>
        </p:nvSpPr>
        <p:spPr bwMode="gray">
          <a:xfrm>
            <a:off x="-287" y="0"/>
            <a:ext cx="194013" cy="6852146"/>
          </a:xfrm>
          <a:prstGeom prst="rect">
            <a:avLst/>
          </a:prstGeom>
          <a:solidFill>
            <a:srgbClr val="D8E1E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800" dirty="0">
              <a:solidFill>
                <a:srgbClr val="FFFFFF"/>
              </a:solidFill>
            </a:endParaRPr>
          </a:p>
        </p:txBody>
      </p:sp>
      <p:sp>
        <p:nvSpPr>
          <p:cNvPr id="7" name="Rectangle 6"/>
          <p:cNvSpPr/>
          <p:nvPr/>
        </p:nvSpPr>
        <p:spPr bwMode="gray">
          <a:xfrm>
            <a:off x="11998275" y="5854"/>
            <a:ext cx="194011" cy="6852146"/>
          </a:xfrm>
          <a:prstGeom prst="rect">
            <a:avLst/>
          </a:prstGeom>
          <a:solidFill>
            <a:srgbClr val="D8E1E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800" dirty="0">
              <a:solidFill>
                <a:srgbClr val="FFFFFF"/>
              </a:solidFill>
            </a:endParaRPr>
          </a:p>
        </p:txBody>
      </p:sp>
      <p:sp>
        <p:nvSpPr>
          <p:cNvPr id="8" name="Rectangle 7"/>
          <p:cNvSpPr/>
          <p:nvPr/>
        </p:nvSpPr>
        <p:spPr bwMode="gray">
          <a:xfrm>
            <a:off x="-286" y="6400800"/>
            <a:ext cx="12192571" cy="457200"/>
          </a:xfrm>
          <a:prstGeom prst="rect">
            <a:avLst/>
          </a:prstGeom>
          <a:solidFill>
            <a:srgbClr val="D8E1E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800" dirty="0">
              <a:solidFill>
                <a:srgbClr val="FFFFFF"/>
              </a:solidFill>
            </a:endParaRPr>
          </a:p>
        </p:txBody>
      </p:sp>
      <p:sp>
        <p:nvSpPr>
          <p:cNvPr id="9" name="Rectangle 8"/>
          <p:cNvSpPr/>
          <p:nvPr/>
        </p:nvSpPr>
        <p:spPr bwMode="gray">
          <a:xfrm>
            <a:off x="-286" y="0"/>
            <a:ext cx="12192573" cy="192024"/>
          </a:xfrm>
          <a:prstGeom prst="rect">
            <a:avLst/>
          </a:prstGeom>
          <a:solidFill>
            <a:srgbClr val="D8E1E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800" dirty="0">
              <a:solidFill>
                <a:srgbClr val="FFFFFF"/>
              </a:solidFill>
            </a:endParaRPr>
          </a:p>
        </p:txBody>
      </p:sp>
    </p:spTree>
    <p:extLst>
      <p:ext uri="{BB962C8B-B14F-4D97-AF65-F5344CB8AC3E}">
        <p14:creationId xmlns:p14="http://schemas.microsoft.com/office/powerpoint/2010/main" val="14983216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531289" y="1524001"/>
            <a:ext cx="11129420" cy="44196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47FD4AC-A98F-AB42-882B-C012365E1081}" type="datetime1">
              <a:rPr lang="en-US" smtClean="0">
                <a:solidFill>
                  <a:srgbClr val="58595B"/>
                </a:solidFill>
              </a:rPr>
              <a:pPr/>
              <a:t>9/2/2016</a:t>
            </a:fld>
            <a:endParaRPr lang="en-US">
              <a:solidFill>
                <a:srgbClr val="58595B"/>
              </a:solidFill>
            </a:endParaRPr>
          </a:p>
        </p:txBody>
      </p:sp>
      <p:sp>
        <p:nvSpPr>
          <p:cNvPr id="5" name="Footer Placeholder 4"/>
          <p:cNvSpPr>
            <a:spLocks noGrp="1"/>
          </p:cNvSpPr>
          <p:nvPr>
            <p:ph type="ftr" sz="quarter" idx="11"/>
          </p:nvPr>
        </p:nvSpPr>
        <p:spPr/>
        <p:txBody>
          <a:bodyPr/>
          <a:lstStyle/>
          <a:p>
            <a:r>
              <a:rPr lang="en-US" smtClean="0">
                <a:solidFill>
                  <a:srgbClr val="58595B"/>
                </a:solidFill>
              </a:rPr>
              <a:t>Confidential – Oracle Internal/Restricted/Highly Restricted</a:t>
            </a:r>
            <a:endParaRPr lang="en-US">
              <a:solidFill>
                <a:srgbClr val="58595B"/>
              </a:solidFill>
            </a:endParaRPr>
          </a:p>
        </p:txBody>
      </p:sp>
      <p:sp>
        <p:nvSpPr>
          <p:cNvPr id="6" name="Slide Number Placeholder 5"/>
          <p:cNvSpPr>
            <a:spLocks noGrp="1"/>
          </p:cNvSpPr>
          <p:nvPr>
            <p:ph type="sldNum" sz="quarter" idx="12"/>
          </p:nvPr>
        </p:nvSpPr>
        <p:spPr/>
        <p:txBody>
          <a:bodyPr/>
          <a:lstStyle/>
          <a:p>
            <a:fld id="{D4EAF17A-378C-49D5-A479-C71FF9D7F1E7}" type="slidenum">
              <a:rPr lang="en-US" smtClean="0">
                <a:solidFill>
                  <a:srgbClr val="58595B"/>
                </a:solidFill>
              </a:rPr>
              <a:pPr/>
              <a:t>‹#›</a:t>
            </a:fld>
            <a:endParaRPr lang="en-US">
              <a:solidFill>
                <a:srgbClr val="58595B"/>
              </a:solidFill>
            </a:endParaRPr>
          </a:p>
        </p:txBody>
      </p:sp>
    </p:spTree>
    <p:extLst>
      <p:ext uri="{BB962C8B-B14F-4D97-AF65-F5344CB8AC3E}">
        <p14:creationId xmlns:p14="http://schemas.microsoft.com/office/powerpoint/2010/main" val="1345725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288092" y="533400"/>
            <a:ext cx="1371957" cy="5410200"/>
          </a:xfrm>
        </p:spPr>
        <p:txBody>
          <a:bodyPr vert="eaVert"/>
          <a:lstStyle>
            <a:lvl1pPr>
              <a:defRPr/>
            </a:lvl1pPr>
          </a:lstStyle>
          <a:p>
            <a:r>
              <a:rPr lang="en-US" smtClean="0"/>
              <a:t>Click to edit Master title style</a:t>
            </a:r>
            <a:endParaRPr dirty="0"/>
          </a:p>
        </p:txBody>
      </p:sp>
      <p:sp>
        <p:nvSpPr>
          <p:cNvPr id="3" name="Vertical Text Placeholder 2"/>
          <p:cNvSpPr>
            <a:spLocks noGrp="1"/>
          </p:cNvSpPr>
          <p:nvPr>
            <p:ph type="body" orient="vert" idx="1"/>
          </p:nvPr>
        </p:nvSpPr>
        <p:spPr>
          <a:xfrm>
            <a:off x="531952" y="533400"/>
            <a:ext cx="9527480" cy="54102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p>
            <a:fld id="{F6276A67-317E-FC4B-BB72-4636858DDF23}" type="datetime1">
              <a:rPr lang="en-US" smtClean="0">
                <a:solidFill>
                  <a:srgbClr val="58595B"/>
                </a:solidFill>
              </a:rPr>
              <a:pPr/>
              <a:t>9/2/2016</a:t>
            </a:fld>
            <a:endParaRPr dirty="0">
              <a:solidFill>
                <a:srgbClr val="58595B"/>
              </a:solidFill>
            </a:endParaRPr>
          </a:p>
        </p:txBody>
      </p:sp>
      <p:sp>
        <p:nvSpPr>
          <p:cNvPr id="5" name="Footer Placeholder 4"/>
          <p:cNvSpPr>
            <a:spLocks noGrp="1"/>
          </p:cNvSpPr>
          <p:nvPr>
            <p:ph type="ftr" sz="quarter" idx="11"/>
          </p:nvPr>
        </p:nvSpPr>
        <p:spPr/>
        <p:txBody>
          <a:bodyPr/>
          <a:lstStyle/>
          <a:p>
            <a:r>
              <a:rPr lang="en-US" smtClean="0">
                <a:solidFill>
                  <a:srgbClr val="58595B"/>
                </a:solidFill>
              </a:rPr>
              <a:t>Confidential – Oracle Internal/Restricted/Highly Restricted</a:t>
            </a:r>
            <a:endParaRPr dirty="0">
              <a:solidFill>
                <a:srgbClr val="58595B"/>
              </a:solidFill>
            </a:endParaRPr>
          </a:p>
        </p:txBody>
      </p:sp>
      <p:sp>
        <p:nvSpPr>
          <p:cNvPr id="6" name="Slide Number Placeholder 5"/>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Tree>
    <p:extLst>
      <p:ext uri="{BB962C8B-B14F-4D97-AF65-F5344CB8AC3E}">
        <p14:creationId xmlns:p14="http://schemas.microsoft.com/office/powerpoint/2010/main" val="3119387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p:cSld name="Title Slide without Picture">
    <p:bg>
      <p:bgPr>
        <a:solidFill>
          <a:srgbClr val="D8E1E6"/>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31952" y="739776"/>
            <a:ext cx="11128097" cy="1470025"/>
          </a:xfrm>
        </p:spPr>
        <p:txBody>
          <a:bodyPr/>
          <a:lstStyle>
            <a:lvl1pPr>
              <a:lnSpc>
                <a:spcPct val="80000"/>
              </a:lnSpc>
              <a:defRPr sz="4800"/>
            </a:lvl1pPr>
          </a:lstStyle>
          <a:p>
            <a:r>
              <a:rPr lang="en-US" smtClean="0"/>
              <a:t>Click to edit Master title style</a:t>
            </a:r>
            <a:endParaRPr dirty="0"/>
          </a:p>
        </p:txBody>
      </p:sp>
      <p:sp>
        <p:nvSpPr>
          <p:cNvPr id="3" name="Subtitle 2"/>
          <p:cNvSpPr>
            <a:spLocks noGrp="1"/>
          </p:cNvSpPr>
          <p:nvPr>
            <p:ph type="subTitle" idx="1"/>
          </p:nvPr>
        </p:nvSpPr>
        <p:spPr>
          <a:xfrm>
            <a:off x="531902" y="2286000"/>
            <a:ext cx="11129546"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sp>
        <p:nvSpPr>
          <p:cNvPr id="13" name="Text Placeholder 12"/>
          <p:cNvSpPr>
            <a:spLocks noGrp="1"/>
          </p:cNvSpPr>
          <p:nvPr>
            <p:ph type="body" sz="quarter" idx="13" hasCustomPrompt="1"/>
          </p:nvPr>
        </p:nvSpPr>
        <p:spPr>
          <a:xfrm>
            <a:off x="531952" y="3429452"/>
            <a:ext cx="11128097"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
        <p:nvSpPr>
          <p:cNvPr id="6" name="Date Placeholder 5"/>
          <p:cNvSpPr>
            <a:spLocks noGrp="1"/>
          </p:cNvSpPr>
          <p:nvPr>
            <p:ph type="dt" sz="half" idx="14"/>
          </p:nvPr>
        </p:nvSpPr>
        <p:spPr/>
        <p:txBody>
          <a:bodyPr/>
          <a:lstStyle>
            <a:lvl1pPr>
              <a:defRPr>
                <a:solidFill>
                  <a:srgbClr val="5F5F5F"/>
                </a:solidFill>
              </a:defRPr>
            </a:lvl1pPr>
          </a:lstStyle>
          <a:p>
            <a:fld id="{DB0592DB-01ED-A44A-830D-2A57CD1AF06B}" type="datetime1">
              <a:rPr lang="en-US" smtClean="0"/>
              <a:pPr/>
              <a:t>9/2/2016</a:t>
            </a:fld>
            <a:endParaRPr lang="en-US" dirty="0"/>
          </a:p>
        </p:txBody>
      </p:sp>
      <p:sp>
        <p:nvSpPr>
          <p:cNvPr id="8" name="Footer Placeholder 7"/>
          <p:cNvSpPr>
            <a:spLocks noGrp="1"/>
          </p:cNvSpPr>
          <p:nvPr>
            <p:ph type="ftr" sz="quarter" idx="15"/>
          </p:nvPr>
        </p:nvSpPr>
        <p:spPr/>
        <p:txBody>
          <a:bodyPr/>
          <a:lstStyle>
            <a:lvl1pPr>
              <a:defRPr>
                <a:solidFill>
                  <a:srgbClr val="5F5F5F"/>
                </a:solidFill>
              </a:defRPr>
            </a:lvl1pPr>
          </a:lstStyle>
          <a:p>
            <a:r>
              <a:rPr lang="en-US" smtClean="0"/>
              <a:t>Confidential – Oracle Internal/Restricted/Highly Restricted</a:t>
            </a:r>
            <a:endParaRPr lang="en-US" dirty="0"/>
          </a:p>
        </p:txBody>
      </p:sp>
      <p:sp>
        <p:nvSpPr>
          <p:cNvPr id="16" name="TextBox 15"/>
          <p:cNvSpPr txBox="1"/>
          <p:nvPr userDrawn="1"/>
        </p:nvSpPr>
        <p:spPr>
          <a:xfrm>
            <a:off x="5378072" y="6556248"/>
            <a:ext cx="3201234" cy="182880"/>
          </a:xfrm>
          <a:prstGeom prst="rect">
            <a:avLst/>
          </a:prstGeom>
          <a:noFill/>
        </p:spPr>
        <p:txBody>
          <a:bodyPr vert="horz" wrap="none" lIns="0" tIns="0" rIns="0" bIns="0" rtlCol="0" anchor="ctr" anchorCtr="0">
            <a:noAutofit/>
          </a:bodyPr>
          <a:lstStyle/>
          <a:p>
            <a:pPr algn="r"/>
            <a:r>
              <a:rPr sz="850" dirty="0">
                <a:solidFill>
                  <a:srgbClr val="5F5F5F"/>
                </a:solidFill>
              </a:rPr>
              <a:t>Copyright © </a:t>
            </a:r>
            <a:r>
              <a:rPr lang="en-US" sz="850" dirty="0">
                <a:solidFill>
                  <a:srgbClr val="5F5F5F"/>
                </a:solidFill>
              </a:rPr>
              <a:t>2016,</a:t>
            </a:r>
            <a:r>
              <a:rPr sz="850" dirty="0">
                <a:solidFill>
                  <a:srgbClr val="5F5F5F"/>
                </a:solidFill>
              </a:rPr>
              <a:t> </a:t>
            </a:r>
            <a:r>
              <a:rPr sz="850" dirty="0">
                <a:solidFill>
                  <a:srgbClr val="5F5F5F"/>
                </a:solidFill>
              </a:rPr>
              <a:t>Oracle and/or its affiliates. All rights reserved.  </a:t>
            </a:r>
            <a:r>
              <a:rPr sz="850" dirty="0">
                <a:solidFill>
                  <a:srgbClr val="5F5F5F"/>
                </a:solidFill>
              </a:rPr>
              <a:t>|</a:t>
            </a:r>
            <a:endParaRPr sz="850" dirty="0">
              <a:solidFill>
                <a:srgbClr val="5F5F5F"/>
              </a:solidFill>
            </a:endParaRPr>
          </a:p>
        </p:txBody>
      </p:sp>
      <p:pic>
        <p:nvPicPr>
          <p:cNvPr id="9" name="Picture 8" descr="Oracle logo in white on red staging background" title="Oracle red badge logo"/>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0490" y="6263640"/>
            <a:ext cx="1625561" cy="594360"/>
          </a:xfrm>
          <a:prstGeom prst="rect">
            <a:avLst/>
          </a:prstGeom>
        </p:spPr>
      </p:pic>
    </p:spTree>
    <p:extLst>
      <p:ext uri="{BB962C8B-B14F-4D97-AF65-F5344CB8AC3E}">
        <p14:creationId xmlns:p14="http://schemas.microsoft.com/office/powerpoint/2010/main" val="313545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rgbClr val="D8E1E6"/>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31952" y="739776"/>
            <a:ext cx="11128097" cy="1470025"/>
          </a:xfrm>
        </p:spPr>
        <p:txBody>
          <a:bodyPr/>
          <a:lstStyle>
            <a:lvl1pPr>
              <a:lnSpc>
                <a:spcPct val="80000"/>
              </a:lnSpc>
              <a:defRPr sz="4800"/>
            </a:lvl1pPr>
          </a:lstStyle>
          <a:p>
            <a:r>
              <a:rPr lang="en-US" smtClean="0"/>
              <a:t>Click to edit Master title style</a:t>
            </a:r>
            <a:endParaRPr dirty="0"/>
          </a:p>
        </p:txBody>
      </p:sp>
      <p:sp>
        <p:nvSpPr>
          <p:cNvPr id="3" name="Subtitle 2"/>
          <p:cNvSpPr>
            <a:spLocks noGrp="1"/>
          </p:cNvSpPr>
          <p:nvPr>
            <p:ph type="subTitle" idx="1"/>
          </p:nvPr>
        </p:nvSpPr>
        <p:spPr>
          <a:xfrm>
            <a:off x="531902" y="2286000"/>
            <a:ext cx="11129546"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sp>
        <p:nvSpPr>
          <p:cNvPr id="7" name="Date Placeholder 6"/>
          <p:cNvSpPr>
            <a:spLocks noGrp="1"/>
          </p:cNvSpPr>
          <p:nvPr>
            <p:ph type="dt" sz="half" idx="10"/>
          </p:nvPr>
        </p:nvSpPr>
        <p:spPr/>
        <p:txBody>
          <a:bodyPr/>
          <a:lstStyle>
            <a:lvl1pPr>
              <a:defRPr>
                <a:solidFill>
                  <a:srgbClr val="5F5F5F"/>
                </a:solidFill>
              </a:defRPr>
            </a:lvl1pPr>
          </a:lstStyle>
          <a:p>
            <a:fld id="{4D813C46-5AAA-0045-A784-1D6C400A7C04}" type="datetime1">
              <a:rPr lang="en-US" smtClean="0"/>
              <a:pPr/>
              <a:t>9/2/2016</a:t>
            </a:fld>
            <a:endParaRPr lang="en-US" dirty="0"/>
          </a:p>
        </p:txBody>
      </p:sp>
      <p:sp>
        <p:nvSpPr>
          <p:cNvPr id="8" name="Footer Placeholder 7"/>
          <p:cNvSpPr>
            <a:spLocks noGrp="1"/>
          </p:cNvSpPr>
          <p:nvPr>
            <p:ph type="ftr" sz="quarter" idx="11"/>
          </p:nvPr>
        </p:nvSpPr>
        <p:spPr/>
        <p:txBody>
          <a:bodyPr/>
          <a:lstStyle>
            <a:lvl1pPr>
              <a:defRPr>
                <a:solidFill>
                  <a:srgbClr val="5F5F5F"/>
                </a:solidFill>
              </a:defRPr>
            </a:lvl1pPr>
          </a:lstStyle>
          <a:p>
            <a:r>
              <a:rPr lang="en-US" smtClean="0"/>
              <a:t>Confidential – Oracle Internal/Restricted/Highly Restricted</a:t>
            </a:r>
            <a:endParaRPr lang="en-US" dirty="0"/>
          </a:p>
        </p:txBody>
      </p:sp>
      <p:sp>
        <p:nvSpPr>
          <p:cNvPr id="15" name="TextBox 14"/>
          <p:cNvSpPr txBox="1"/>
          <p:nvPr userDrawn="1"/>
        </p:nvSpPr>
        <p:spPr>
          <a:xfrm>
            <a:off x="5378072" y="6556248"/>
            <a:ext cx="3201234" cy="182880"/>
          </a:xfrm>
          <a:prstGeom prst="rect">
            <a:avLst/>
          </a:prstGeom>
          <a:noFill/>
        </p:spPr>
        <p:txBody>
          <a:bodyPr vert="horz" wrap="none" lIns="0" tIns="0" rIns="0" bIns="0" rtlCol="0" anchor="ctr" anchorCtr="0">
            <a:noAutofit/>
          </a:bodyPr>
          <a:lstStyle/>
          <a:p>
            <a:pPr algn="r"/>
            <a:r>
              <a:rPr sz="850" dirty="0">
                <a:solidFill>
                  <a:srgbClr val="5F5F5F"/>
                </a:solidFill>
              </a:rPr>
              <a:t>Copyright © </a:t>
            </a:r>
            <a:r>
              <a:rPr lang="en-US" sz="850" dirty="0">
                <a:solidFill>
                  <a:srgbClr val="5F5F5F"/>
                </a:solidFill>
              </a:rPr>
              <a:t>2016,</a:t>
            </a:r>
            <a:r>
              <a:rPr sz="850" dirty="0">
                <a:solidFill>
                  <a:srgbClr val="5F5F5F"/>
                </a:solidFill>
              </a:rPr>
              <a:t> </a:t>
            </a:r>
            <a:r>
              <a:rPr sz="850" dirty="0">
                <a:solidFill>
                  <a:srgbClr val="5F5F5F"/>
                </a:solidFill>
              </a:rPr>
              <a:t>Oracle and/or its affiliates. All rights reserved.  </a:t>
            </a:r>
            <a:r>
              <a:rPr sz="850" dirty="0">
                <a:solidFill>
                  <a:srgbClr val="5F5F5F"/>
                </a:solidFill>
              </a:rPr>
              <a:t>|</a:t>
            </a:r>
            <a:endParaRPr sz="850" dirty="0">
              <a:solidFill>
                <a:srgbClr val="5F5F5F"/>
              </a:solidFill>
            </a:endParaRPr>
          </a:p>
        </p:txBody>
      </p:sp>
      <p:pic>
        <p:nvPicPr>
          <p:cNvPr id="10" name="Picture 9" descr="Oracle logo in white on red staging background" title="Oracle red badge logo"/>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0490" y="6263640"/>
            <a:ext cx="1625561" cy="594360"/>
          </a:xfrm>
          <a:prstGeom prst="rect">
            <a:avLst/>
          </a:prstGeom>
        </p:spPr>
      </p:pic>
    </p:spTree>
    <p:extLst>
      <p:ext uri="{BB962C8B-B14F-4D97-AF65-F5344CB8AC3E}">
        <p14:creationId xmlns:p14="http://schemas.microsoft.com/office/powerpoint/2010/main" val="3749389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p:cSld name="Custom Title Slide: Grey Graphic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31953" y="739776"/>
            <a:ext cx="8189828" cy="1470025"/>
          </a:xfrm>
        </p:spPr>
        <p:txBody>
          <a:bodyPr/>
          <a:lstStyle>
            <a:lvl1pPr>
              <a:lnSpc>
                <a:spcPct val="80000"/>
              </a:lnSpc>
              <a:defRPr sz="4800"/>
            </a:lvl1pPr>
          </a:lstStyle>
          <a:p>
            <a:r>
              <a:rPr lang="en-US" smtClean="0"/>
              <a:t>Click to edit Master title style</a:t>
            </a:r>
            <a:endParaRPr dirty="0"/>
          </a:p>
        </p:txBody>
      </p:sp>
      <p:sp>
        <p:nvSpPr>
          <p:cNvPr id="3" name="Subtitle 2"/>
          <p:cNvSpPr>
            <a:spLocks noGrp="1"/>
          </p:cNvSpPr>
          <p:nvPr>
            <p:ph type="subTitle" idx="1"/>
          </p:nvPr>
        </p:nvSpPr>
        <p:spPr>
          <a:xfrm>
            <a:off x="531901" y="2286000"/>
            <a:ext cx="8189828"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sp>
        <p:nvSpPr>
          <p:cNvPr id="13" name="Text Placeholder 12"/>
          <p:cNvSpPr>
            <a:spLocks noGrp="1"/>
          </p:cNvSpPr>
          <p:nvPr>
            <p:ph type="body" sz="quarter" idx="13" hasCustomPrompt="1"/>
          </p:nvPr>
        </p:nvSpPr>
        <p:spPr>
          <a:xfrm>
            <a:off x="531953" y="3429452"/>
            <a:ext cx="4683663"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
        <p:nvSpPr>
          <p:cNvPr id="7" name="Date Placeholder 6"/>
          <p:cNvSpPr>
            <a:spLocks noGrp="1"/>
          </p:cNvSpPr>
          <p:nvPr>
            <p:ph type="dt" sz="half" idx="14"/>
          </p:nvPr>
        </p:nvSpPr>
        <p:spPr/>
        <p:txBody>
          <a:bodyPr/>
          <a:lstStyle>
            <a:lvl1pPr>
              <a:defRPr>
                <a:solidFill>
                  <a:schemeClr val="tx1"/>
                </a:solidFill>
              </a:defRPr>
            </a:lvl1pPr>
          </a:lstStyle>
          <a:p>
            <a:fld id="{28EA2FC9-FB8E-5643-A6BA-BB418325CE56}" type="datetime1">
              <a:rPr lang="en-US" smtClean="0">
                <a:solidFill>
                  <a:srgbClr val="58595B"/>
                </a:solidFill>
              </a:rPr>
              <a:pPr/>
              <a:t>9/2/2016</a:t>
            </a:fld>
            <a:endParaRPr lang="en-US" dirty="0">
              <a:solidFill>
                <a:srgbClr val="58595B"/>
              </a:solidFill>
            </a:endParaRPr>
          </a:p>
        </p:txBody>
      </p:sp>
      <p:sp>
        <p:nvSpPr>
          <p:cNvPr id="8" name="Footer Placeholder 7"/>
          <p:cNvSpPr>
            <a:spLocks noGrp="1"/>
          </p:cNvSpPr>
          <p:nvPr>
            <p:ph type="ftr" sz="quarter" idx="15"/>
          </p:nvPr>
        </p:nvSpPr>
        <p:spPr/>
        <p:txBody>
          <a:bodyPr/>
          <a:lstStyle>
            <a:lvl1pPr>
              <a:defRPr>
                <a:solidFill>
                  <a:schemeClr val="tx1"/>
                </a:solidFill>
              </a:defRPr>
            </a:lvl1pPr>
          </a:lstStyle>
          <a:p>
            <a:r>
              <a:rPr lang="en-US" smtClean="0">
                <a:solidFill>
                  <a:srgbClr val="58595B"/>
                </a:solidFill>
              </a:rPr>
              <a:t>Confidential – Oracle Internal/Restricted/Highly Restricted</a:t>
            </a:r>
            <a:endParaRPr lang="en-US" dirty="0">
              <a:solidFill>
                <a:srgbClr val="58595B"/>
              </a:solidFill>
            </a:endParaRPr>
          </a:p>
        </p:txBody>
      </p:sp>
      <p:sp>
        <p:nvSpPr>
          <p:cNvPr id="14" name="TextBox 13"/>
          <p:cNvSpPr txBox="1"/>
          <p:nvPr userDrawn="1"/>
        </p:nvSpPr>
        <p:spPr>
          <a:xfrm>
            <a:off x="5378072" y="6556248"/>
            <a:ext cx="3201234" cy="182880"/>
          </a:xfrm>
          <a:prstGeom prst="rect">
            <a:avLst/>
          </a:prstGeom>
          <a:noFill/>
        </p:spPr>
        <p:txBody>
          <a:bodyPr vert="horz" wrap="none" lIns="0" tIns="0" rIns="0" bIns="0" rtlCol="0" anchor="ctr" anchorCtr="0">
            <a:noAutofit/>
          </a:bodyPr>
          <a:lstStyle/>
          <a:p>
            <a:pPr algn="r"/>
            <a:r>
              <a:rPr sz="850" dirty="0">
                <a:solidFill>
                  <a:srgbClr val="58595B"/>
                </a:solidFill>
              </a:rPr>
              <a:t>Copyright © </a:t>
            </a:r>
            <a:r>
              <a:rPr lang="en-US" sz="850" dirty="0">
                <a:solidFill>
                  <a:srgbClr val="58595B"/>
                </a:solidFill>
              </a:rPr>
              <a:t>2016,</a:t>
            </a:r>
            <a:r>
              <a:rPr sz="850" dirty="0">
                <a:solidFill>
                  <a:srgbClr val="58595B"/>
                </a:solidFill>
              </a:rPr>
              <a:t> </a:t>
            </a:r>
            <a:r>
              <a:rPr sz="850" dirty="0">
                <a:solidFill>
                  <a:srgbClr val="58595B"/>
                </a:solidFill>
              </a:rPr>
              <a:t>Oracle and/or its affiliates. All rights reserved.  </a:t>
            </a:r>
            <a:r>
              <a:rPr sz="850" dirty="0">
                <a:solidFill>
                  <a:srgbClr val="58595B"/>
                </a:solidFill>
              </a:rPr>
              <a:t>|</a:t>
            </a:r>
            <a:endParaRPr sz="850" dirty="0">
              <a:solidFill>
                <a:srgbClr val="58595B"/>
              </a:solidFill>
            </a:endParaRPr>
          </a:p>
        </p:txBody>
      </p:sp>
      <p:pic>
        <p:nvPicPr>
          <p:cNvPr id="11" name="Picture 10" descr="Oracle logo in white on red staging background" title="Oracle red badge logo"/>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30490" y="6263640"/>
            <a:ext cx="1625561" cy="594360"/>
          </a:xfrm>
          <a:prstGeom prst="rect">
            <a:avLst/>
          </a:prstGeom>
        </p:spPr>
      </p:pic>
    </p:spTree>
    <p:extLst>
      <p:ext uri="{BB962C8B-B14F-4D97-AF65-F5344CB8AC3E}">
        <p14:creationId xmlns:p14="http://schemas.microsoft.com/office/powerpoint/2010/main" val="31010998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p:cSld name="Custom Title Slide: Red Graphic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31953" y="739776"/>
            <a:ext cx="8189828" cy="1470025"/>
          </a:xfrm>
        </p:spPr>
        <p:txBody>
          <a:bodyPr/>
          <a:lstStyle>
            <a:lvl1pPr>
              <a:lnSpc>
                <a:spcPct val="80000"/>
              </a:lnSpc>
              <a:defRPr sz="4800"/>
            </a:lvl1pPr>
          </a:lstStyle>
          <a:p>
            <a:r>
              <a:rPr lang="en-US" smtClean="0"/>
              <a:t>Click to edit Master title style</a:t>
            </a:r>
            <a:endParaRPr dirty="0"/>
          </a:p>
        </p:txBody>
      </p:sp>
      <p:sp>
        <p:nvSpPr>
          <p:cNvPr id="3" name="Subtitle 2"/>
          <p:cNvSpPr>
            <a:spLocks noGrp="1"/>
          </p:cNvSpPr>
          <p:nvPr>
            <p:ph type="subTitle" idx="1"/>
          </p:nvPr>
        </p:nvSpPr>
        <p:spPr>
          <a:xfrm>
            <a:off x="531901" y="2286000"/>
            <a:ext cx="8189828"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sp>
        <p:nvSpPr>
          <p:cNvPr id="13" name="Text Placeholder 12"/>
          <p:cNvSpPr>
            <a:spLocks noGrp="1"/>
          </p:cNvSpPr>
          <p:nvPr>
            <p:ph type="body" sz="quarter" idx="13" hasCustomPrompt="1"/>
          </p:nvPr>
        </p:nvSpPr>
        <p:spPr>
          <a:xfrm>
            <a:off x="531953" y="3429452"/>
            <a:ext cx="4683663"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
        <p:nvSpPr>
          <p:cNvPr id="7" name="Date Placeholder 6"/>
          <p:cNvSpPr>
            <a:spLocks noGrp="1"/>
          </p:cNvSpPr>
          <p:nvPr>
            <p:ph type="dt" sz="half" idx="14"/>
          </p:nvPr>
        </p:nvSpPr>
        <p:spPr/>
        <p:txBody>
          <a:bodyPr/>
          <a:lstStyle>
            <a:lvl1pPr>
              <a:defRPr>
                <a:solidFill>
                  <a:schemeClr val="tx1"/>
                </a:solidFill>
              </a:defRPr>
            </a:lvl1pPr>
          </a:lstStyle>
          <a:p>
            <a:fld id="{28EA2FC9-FB8E-5643-A6BA-BB418325CE56}" type="datetime1">
              <a:rPr lang="en-US" smtClean="0">
                <a:solidFill>
                  <a:srgbClr val="FFFFFF"/>
                </a:solidFill>
              </a:rPr>
              <a:pPr/>
              <a:t>9/2/2016</a:t>
            </a:fld>
            <a:endParaRPr lang="en-US" dirty="0">
              <a:solidFill>
                <a:srgbClr val="FFFFFF"/>
              </a:solidFill>
            </a:endParaRPr>
          </a:p>
        </p:txBody>
      </p:sp>
      <p:sp>
        <p:nvSpPr>
          <p:cNvPr id="8" name="Footer Placeholder 7"/>
          <p:cNvSpPr>
            <a:spLocks noGrp="1"/>
          </p:cNvSpPr>
          <p:nvPr>
            <p:ph type="ftr" sz="quarter" idx="15"/>
          </p:nvPr>
        </p:nvSpPr>
        <p:spPr/>
        <p:txBody>
          <a:bodyPr/>
          <a:lstStyle>
            <a:lvl1pPr>
              <a:defRPr>
                <a:solidFill>
                  <a:schemeClr val="tx1"/>
                </a:solidFill>
              </a:defRPr>
            </a:lvl1pPr>
          </a:lstStyle>
          <a:p>
            <a:r>
              <a:rPr lang="en-US" smtClean="0">
                <a:solidFill>
                  <a:srgbClr val="FFFFFF"/>
                </a:solidFill>
              </a:rPr>
              <a:t>Confidential – Oracle Internal/Restricted/Highly Restricted</a:t>
            </a:r>
            <a:endParaRPr lang="en-US" dirty="0">
              <a:solidFill>
                <a:srgbClr val="FFFFFF"/>
              </a:solidFill>
            </a:endParaRPr>
          </a:p>
        </p:txBody>
      </p:sp>
      <p:sp>
        <p:nvSpPr>
          <p:cNvPr id="14" name="TextBox 13"/>
          <p:cNvSpPr txBox="1"/>
          <p:nvPr userDrawn="1"/>
        </p:nvSpPr>
        <p:spPr>
          <a:xfrm>
            <a:off x="5378072" y="6556248"/>
            <a:ext cx="3201234" cy="182880"/>
          </a:xfrm>
          <a:prstGeom prst="rect">
            <a:avLst/>
          </a:prstGeom>
          <a:noFill/>
        </p:spPr>
        <p:txBody>
          <a:bodyPr vert="horz" wrap="none" lIns="0" tIns="0" rIns="0" bIns="0" rtlCol="0" anchor="ctr" anchorCtr="0">
            <a:noAutofit/>
          </a:bodyPr>
          <a:lstStyle/>
          <a:p>
            <a:pPr algn="r"/>
            <a:r>
              <a:rPr sz="850" dirty="0">
                <a:solidFill>
                  <a:srgbClr val="FFFFFF"/>
                </a:solidFill>
              </a:rPr>
              <a:t>Copyright © </a:t>
            </a:r>
            <a:r>
              <a:rPr lang="en-US" sz="850" dirty="0">
                <a:solidFill>
                  <a:srgbClr val="FFFFFF"/>
                </a:solidFill>
              </a:rPr>
              <a:t>2016,</a:t>
            </a:r>
            <a:r>
              <a:rPr sz="850" dirty="0">
                <a:solidFill>
                  <a:srgbClr val="FFFFFF"/>
                </a:solidFill>
              </a:rPr>
              <a:t> </a:t>
            </a:r>
            <a:r>
              <a:rPr sz="850" dirty="0">
                <a:solidFill>
                  <a:srgbClr val="FFFFFF"/>
                </a:solidFill>
              </a:rPr>
              <a:t>Oracle and/or its affiliates. All rights reserved.  </a:t>
            </a:r>
            <a:r>
              <a:rPr sz="850" dirty="0">
                <a:solidFill>
                  <a:srgbClr val="FFFFFF"/>
                </a:solidFill>
              </a:rPr>
              <a:t>|</a:t>
            </a:r>
            <a:endParaRPr sz="850" dirty="0">
              <a:solidFill>
                <a:srgbClr val="FFFFFF"/>
              </a:solidFill>
            </a:endParaRPr>
          </a:p>
        </p:txBody>
      </p:sp>
      <p:pic>
        <p:nvPicPr>
          <p:cNvPr id="11" name="Picture 10" descr="Oracle logo in white on red staging background" title="Oracle red badge logo"/>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30490" y="6263640"/>
            <a:ext cx="1625561" cy="594360"/>
          </a:xfrm>
          <a:prstGeom prst="rect">
            <a:avLst/>
          </a:prstGeom>
        </p:spPr>
      </p:pic>
    </p:spTree>
    <p:extLst>
      <p:ext uri="{BB962C8B-B14F-4D97-AF65-F5344CB8AC3E}">
        <p14:creationId xmlns:p14="http://schemas.microsoft.com/office/powerpoint/2010/main" val="29961822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Custom Title Slide with Primary Event Impress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5" name="Rectangle 14" descr="Full slide 4-color photo can be inserted here. Customer/Partner and secondary logo can be included" title="Title Slide with Picture and customer/partner logo"/>
          <p:cNvSpPr/>
          <p:nvPr userDrawn="1"/>
        </p:nvSpPr>
        <p:spPr bwMode="hidden">
          <a:xfrm>
            <a:off x="1" y="451"/>
            <a:ext cx="12192000" cy="6858000"/>
          </a:xfrm>
          <a:prstGeom prst="rect">
            <a:avLst/>
          </a:prstGeom>
          <a:solidFill>
            <a:srgbClr val="46575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dirty="0">
              <a:solidFill>
                <a:srgbClr val="FFFFFF"/>
              </a:solidFill>
            </a:endParaRPr>
          </a:p>
        </p:txBody>
      </p:sp>
      <p:pic>
        <p:nvPicPr>
          <p:cNvPr id="16" name="Picture 1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5176" cy="6858000"/>
          </a:xfrm>
          <a:prstGeom prst="rect">
            <a:avLst/>
          </a:prstGeom>
        </p:spPr>
      </p:pic>
      <p:sp>
        <p:nvSpPr>
          <p:cNvPr id="2" name="Title 1"/>
          <p:cNvSpPr>
            <a:spLocks noGrp="1"/>
          </p:cNvSpPr>
          <p:nvPr>
            <p:ph type="ctrTitle"/>
          </p:nvPr>
        </p:nvSpPr>
        <p:spPr>
          <a:xfrm>
            <a:off x="531952" y="739776"/>
            <a:ext cx="8047406" cy="1470025"/>
          </a:xfrm>
        </p:spPr>
        <p:txBody>
          <a:bodyPr/>
          <a:lstStyle>
            <a:lvl1pPr>
              <a:lnSpc>
                <a:spcPct val="80000"/>
              </a:lnSpc>
              <a:defRPr sz="4800"/>
            </a:lvl1pPr>
          </a:lstStyle>
          <a:p>
            <a:r>
              <a:rPr lang="en-US" smtClean="0"/>
              <a:t>Click to edit Master title style</a:t>
            </a:r>
            <a:endParaRPr dirty="0"/>
          </a:p>
        </p:txBody>
      </p:sp>
      <p:sp>
        <p:nvSpPr>
          <p:cNvPr id="3" name="Subtitle 2"/>
          <p:cNvSpPr>
            <a:spLocks noGrp="1"/>
          </p:cNvSpPr>
          <p:nvPr>
            <p:ph type="subTitle" idx="1"/>
          </p:nvPr>
        </p:nvSpPr>
        <p:spPr>
          <a:xfrm>
            <a:off x="531900" y="2286000"/>
            <a:ext cx="8047406"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sp>
        <p:nvSpPr>
          <p:cNvPr id="13" name="Text Placeholder 12"/>
          <p:cNvSpPr>
            <a:spLocks noGrp="1"/>
          </p:cNvSpPr>
          <p:nvPr>
            <p:ph type="body" sz="quarter" idx="13" hasCustomPrompt="1"/>
          </p:nvPr>
        </p:nvSpPr>
        <p:spPr>
          <a:xfrm>
            <a:off x="531952" y="3429452"/>
            <a:ext cx="8047406"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
        <p:nvSpPr>
          <p:cNvPr id="7" name="Date Placeholder 6"/>
          <p:cNvSpPr>
            <a:spLocks noGrp="1"/>
          </p:cNvSpPr>
          <p:nvPr>
            <p:ph type="dt" sz="half" idx="14"/>
          </p:nvPr>
        </p:nvSpPr>
        <p:spPr/>
        <p:txBody>
          <a:bodyPr/>
          <a:lstStyle>
            <a:lvl1pPr>
              <a:defRPr>
                <a:solidFill>
                  <a:schemeClr val="tx1"/>
                </a:solidFill>
              </a:defRPr>
            </a:lvl1pPr>
          </a:lstStyle>
          <a:p>
            <a:fld id="{28EA2FC9-FB8E-5643-A6BA-BB418325CE56}" type="datetime1">
              <a:rPr lang="en-US" smtClean="0">
                <a:solidFill>
                  <a:srgbClr val="FFFFFF"/>
                </a:solidFill>
              </a:rPr>
              <a:pPr/>
              <a:t>9/2/2016</a:t>
            </a:fld>
            <a:endParaRPr lang="en-US" dirty="0">
              <a:solidFill>
                <a:srgbClr val="FFFFFF"/>
              </a:solidFill>
            </a:endParaRPr>
          </a:p>
        </p:txBody>
      </p:sp>
      <p:sp>
        <p:nvSpPr>
          <p:cNvPr id="8" name="Footer Placeholder 7"/>
          <p:cNvSpPr>
            <a:spLocks noGrp="1"/>
          </p:cNvSpPr>
          <p:nvPr>
            <p:ph type="ftr" sz="quarter" idx="15"/>
          </p:nvPr>
        </p:nvSpPr>
        <p:spPr/>
        <p:txBody>
          <a:bodyPr/>
          <a:lstStyle>
            <a:lvl1pPr>
              <a:defRPr>
                <a:solidFill>
                  <a:schemeClr val="tx1"/>
                </a:solidFill>
              </a:defRPr>
            </a:lvl1pPr>
          </a:lstStyle>
          <a:p>
            <a:r>
              <a:rPr lang="en-US" smtClean="0">
                <a:solidFill>
                  <a:srgbClr val="FFFFFF"/>
                </a:solidFill>
              </a:rPr>
              <a:t>Confidential – Oracle Internal/Restricted/Highly Restricted</a:t>
            </a:r>
            <a:endParaRPr lang="en-US" dirty="0">
              <a:solidFill>
                <a:srgbClr val="FFFFFF"/>
              </a:solidFill>
            </a:endParaRPr>
          </a:p>
        </p:txBody>
      </p:sp>
      <p:sp>
        <p:nvSpPr>
          <p:cNvPr id="14" name="TextBox 13"/>
          <p:cNvSpPr txBox="1"/>
          <p:nvPr userDrawn="1"/>
        </p:nvSpPr>
        <p:spPr>
          <a:xfrm>
            <a:off x="5378072" y="6556248"/>
            <a:ext cx="3201234" cy="182880"/>
          </a:xfrm>
          <a:prstGeom prst="rect">
            <a:avLst/>
          </a:prstGeom>
          <a:noFill/>
        </p:spPr>
        <p:txBody>
          <a:bodyPr vert="horz" wrap="none" lIns="0" tIns="0" rIns="0" bIns="0" rtlCol="0" anchor="ctr" anchorCtr="0">
            <a:noAutofit/>
          </a:bodyPr>
          <a:lstStyle/>
          <a:p>
            <a:pPr algn="r"/>
            <a:r>
              <a:rPr sz="850" dirty="0">
                <a:solidFill>
                  <a:srgbClr val="FFFFFF"/>
                </a:solidFill>
              </a:rPr>
              <a:t>Copyright © </a:t>
            </a:r>
            <a:r>
              <a:rPr lang="en-US" sz="850" dirty="0">
                <a:solidFill>
                  <a:srgbClr val="FFFFFF"/>
                </a:solidFill>
              </a:rPr>
              <a:t>2016,</a:t>
            </a:r>
            <a:r>
              <a:rPr sz="850" dirty="0">
                <a:solidFill>
                  <a:srgbClr val="FFFFFF"/>
                </a:solidFill>
              </a:rPr>
              <a:t> </a:t>
            </a:r>
            <a:r>
              <a:rPr sz="850" dirty="0">
                <a:solidFill>
                  <a:srgbClr val="FFFFFF"/>
                </a:solidFill>
              </a:rPr>
              <a:t>Oracle and/or its affiliates. All rights reserved.  </a:t>
            </a:r>
            <a:r>
              <a:rPr sz="850" dirty="0">
                <a:solidFill>
                  <a:srgbClr val="FFFFFF"/>
                </a:solidFill>
              </a:rPr>
              <a:t>|</a:t>
            </a:r>
            <a:endParaRPr sz="850" dirty="0">
              <a:solidFill>
                <a:srgbClr val="FFFFFF"/>
              </a:solidFill>
            </a:endParaRPr>
          </a:p>
        </p:txBody>
      </p:sp>
      <p:pic>
        <p:nvPicPr>
          <p:cNvPr id="11" name="Picture 10" descr="Oracle logo in white on red staging background" title="Oracle red badge logo"/>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30490" y="6263640"/>
            <a:ext cx="1625561" cy="594360"/>
          </a:xfrm>
          <a:prstGeom prst="rect">
            <a:avLst/>
          </a:prstGeom>
        </p:spPr>
      </p:pic>
    </p:spTree>
    <p:extLst>
      <p:ext uri="{BB962C8B-B14F-4D97-AF65-F5344CB8AC3E}">
        <p14:creationId xmlns:p14="http://schemas.microsoft.com/office/powerpoint/2010/main" val="34967275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p:cSld name="Custom Title Slide with Primary Event Impress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5" name="Rectangle 14" descr="Full slide 4-color photo can be inserted here. Customer/Partner and secondary logo can be included" title="Title Slide with Picture and customer/partner logo"/>
          <p:cNvSpPr/>
          <p:nvPr userDrawn="1"/>
        </p:nvSpPr>
        <p:spPr bwMode="hidden">
          <a:xfrm>
            <a:off x="1" y="451"/>
            <a:ext cx="12192000" cy="6858000"/>
          </a:xfrm>
          <a:prstGeom prst="rect">
            <a:avLst/>
          </a:prstGeom>
          <a:solidFill>
            <a:srgbClr val="46575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dirty="0">
              <a:solidFill>
                <a:srgbClr val="FFFFFF"/>
              </a:solidFill>
            </a:endParaRPr>
          </a:p>
        </p:txBody>
      </p:sp>
      <p:pic>
        <p:nvPicPr>
          <p:cNvPr id="16" name="Picture 1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5176" cy="6858000"/>
          </a:xfrm>
          <a:prstGeom prst="rect">
            <a:avLst/>
          </a:prstGeom>
        </p:spPr>
      </p:pic>
      <p:sp>
        <p:nvSpPr>
          <p:cNvPr id="2" name="Title 1"/>
          <p:cNvSpPr>
            <a:spLocks noGrp="1"/>
          </p:cNvSpPr>
          <p:nvPr>
            <p:ph type="ctrTitle"/>
          </p:nvPr>
        </p:nvSpPr>
        <p:spPr>
          <a:xfrm>
            <a:off x="531952" y="739776"/>
            <a:ext cx="8047406" cy="1470025"/>
          </a:xfrm>
        </p:spPr>
        <p:txBody>
          <a:bodyPr/>
          <a:lstStyle>
            <a:lvl1pPr>
              <a:lnSpc>
                <a:spcPct val="80000"/>
              </a:lnSpc>
              <a:defRPr sz="4800"/>
            </a:lvl1pPr>
          </a:lstStyle>
          <a:p>
            <a:r>
              <a:rPr lang="en-US" smtClean="0"/>
              <a:t>Click to edit Master title style</a:t>
            </a:r>
            <a:endParaRPr dirty="0"/>
          </a:p>
        </p:txBody>
      </p:sp>
      <p:sp>
        <p:nvSpPr>
          <p:cNvPr id="3" name="Subtitle 2"/>
          <p:cNvSpPr>
            <a:spLocks noGrp="1"/>
          </p:cNvSpPr>
          <p:nvPr>
            <p:ph type="subTitle" idx="1"/>
          </p:nvPr>
        </p:nvSpPr>
        <p:spPr>
          <a:xfrm>
            <a:off x="531900" y="2286000"/>
            <a:ext cx="8047406"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sp>
        <p:nvSpPr>
          <p:cNvPr id="13" name="Text Placeholder 12"/>
          <p:cNvSpPr>
            <a:spLocks noGrp="1"/>
          </p:cNvSpPr>
          <p:nvPr>
            <p:ph type="body" sz="quarter" idx="13" hasCustomPrompt="1"/>
          </p:nvPr>
        </p:nvSpPr>
        <p:spPr>
          <a:xfrm>
            <a:off x="531952" y="3429452"/>
            <a:ext cx="8047406"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
        <p:nvSpPr>
          <p:cNvPr id="7" name="Date Placeholder 6"/>
          <p:cNvSpPr>
            <a:spLocks noGrp="1"/>
          </p:cNvSpPr>
          <p:nvPr>
            <p:ph type="dt" sz="half" idx="14"/>
          </p:nvPr>
        </p:nvSpPr>
        <p:spPr/>
        <p:txBody>
          <a:bodyPr/>
          <a:lstStyle>
            <a:lvl1pPr>
              <a:defRPr>
                <a:solidFill>
                  <a:schemeClr val="tx1"/>
                </a:solidFill>
              </a:defRPr>
            </a:lvl1pPr>
          </a:lstStyle>
          <a:p>
            <a:fld id="{28EA2FC9-FB8E-5643-A6BA-BB418325CE56}" type="datetime1">
              <a:rPr lang="en-US" smtClean="0">
                <a:solidFill>
                  <a:srgbClr val="FFFFFF"/>
                </a:solidFill>
              </a:rPr>
              <a:pPr/>
              <a:t>9/2/2016</a:t>
            </a:fld>
            <a:endParaRPr lang="en-US" dirty="0">
              <a:solidFill>
                <a:srgbClr val="FFFFFF"/>
              </a:solidFill>
            </a:endParaRPr>
          </a:p>
        </p:txBody>
      </p:sp>
      <p:sp>
        <p:nvSpPr>
          <p:cNvPr id="8" name="Footer Placeholder 7"/>
          <p:cNvSpPr>
            <a:spLocks noGrp="1"/>
          </p:cNvSpPr>
          <p:nvPr>
            <p:ph type="ftr" sz="quarter" idx="15"/>
          </p:nvPr>
        </p:nvSpPr>
        <p:spPr/>
        <p:txBody>
          <a:bodyPr/>
          <a:lstStyle>
            <a:lvl1pPr>
              <a:defRPr>
                <a:solidFill>
                  <a:schemeClr val="tx1"/>
                </a:solidFill>
              </a:defRPr>
            </a:lvl1pPr>
          </a:lstStyle>
          <a:p>
            <a:r>
              <a:rPr lang="en-US" smtClean="0">
                <a:solidFill>
                  <a:srgbClr val="FFFFFF"/>
                </a:solidFill>
              </a:rPr>
              <a:t>Confidential – Oracle Internal/Restricted/Highly Restricted</a:t>
            </a:r>
            <a:endParaRPr lang="en-US" dirty="0">
              <a:solidFill>
                <a:srgbClr val="FFFFFF"/>
              </a:solidFill>
            </a:endParaRPr>
          </a:p>
        </p:txBody>
      </p:sp>
      <p:sp>
        <p:nvSpPr>
          <p:cNvPr id="14" name="TextBox 13"/>
          <p:cNvSpPr txBox="1"/>
          <p:nvPr userDrawn="1"/>
        </p:nvSpPr>
        <p:spPr>
          <a:xfrm>
            <a:off x="5378072" y="6556248"/>
            <a:ext cx="3201234" cy="182880"/>
          </a:xfrm>
          <a:prstGeom prst="rect">
            <a:avLst/>
          </a:prstGeom>
          <a:noFill/>
        </p:spPr>
        <p:txBody>
          <a:bodyPr vert="horz" wrap="none" lIns="0" tIns="0" rIns="0" bIns="0" rtlCol="0" anchor="ctr" anchorCtr="0">
            <a:noAutofit/>
          </a:bodyPr>
          <a:lstStyle/>
          <a:p>
            <a:pPr algn="r"/>
            <a:r>
              <a:rPr sz="850" dirty="0">
                <a:solidFill>
                  <a:srgbClr val="FFFFFF"/>
                </a:solidFill>
              </a:rPr>
              <a:t>Copyright © </a:t>
            </a:r>
            <a:r>
              <a:rPr lang="en-US" sz="850" dirty="0">
                <a:solidFill>
                  <a:srgbClr val="FFFFFF"/>
                </a:solidFill>
              </a:rPr>
              <a:t>2016,</a:t>
            </a:r>
            <a:r>
              <a:rPr sz="850" dirty="0">
                <a:solidFill>
                  <a:srgbClr val="FFFFFF"/>
                </a:solidFill>
              </a:rPr>
              <a:t> </a:t>
            </a:r>
            <a:r>
              <a:rPr sz="850" dirty="0">
                <a:solidFill>
                  <a:srgbClr val="FFFFFF"/>
                </a:solidFill>
              </a:rPr>
              <a:t>Oracle and/or its affiliates. All rights reserved.  </a:t>
            </a:r>
            <a:r>
              <a:rPr sz="850" dirty="0">
                <a:solidFill>
                  <a:srgbClr val="FFFFFF"/>
                </a:solidFill>
              </a:rPr>
              <a:t>|</a:t>
            </a:r>
            <a:endParaRPr sz="850" dirty="0">
              <a:solidFill>
                <a:srgbClr val="FFFFFF"/>
              </a:solidFill>
            </a:endParaRPr>
          </a:p>
        </p:txBody>
      </p:sp>
      <p:pic>
        <p:nvPicPr>
          <p:cNvPr id="11" name="Picture 10" descr="Oracle logo in white on red staging background" title="Oracle red badge logo"/>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30490" y="6263640"/>
            <a:ext cx="1625561" cy="594360"/>
          </a:xfrm>
          <a:prstGeom prst="rect">
            <a:avLst/>
          </a:prstGeom>
        </p:spPr>
      </p:pic>
    </p:spTree>
    <p:extLst>
      <p:ext uri="{BB962C8B-B14F-4D97-AF65-F5344CB8AC3E}">
        <p14:creationId xmlns:p14="http://schemas.microsoft.com/office/powerpoint/2010/main" val="27271707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p:cSld name="Custom Title Slide with Picture and Log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Rectangle 17" descr="Full slide 4-color photo can be inserted here. Customer/Partner and secondary logo can be included" title="Title Slide with Picture and customer/partner logo"/>
          <p:cNvSpPr/>
          <p:nvPr userDrawn="1"/>
        </p:nvSpPr>
        <p:spPr bwMode="hidden">
          <a:xfrm>
            <a:off x="1" y="451"/>
            <a:ext cx="12192000" cy="6858000"/>
          </a:xfrm>
          <a:prstGeom prst="rect">
            <a:avLst/>
          </a:prstGeom>
          <a:solidFill>
            <a:srgbClr val="46575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dirty="0">
              <a:solidFill>
                <a:srgbClr val="FFFFFF"/>
              </a:solidFill>
            </a:endParaRPr>
          </a:p>
        </p:txBody>
      </p:sp>
      <p:pic>
        <p:nvPicPr>
          <p:cNvPr id="17" name="Picture 1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5176" cy="6858000"/>
          </a:xfrm>
          <a:prstGeom prst="rect">
            <a:avLst/>
          </a:prstGeom>
        </p:spPr>
      </p:pic>
      <p:sp>
        <p:nvSpPr>
          <p:cNvPr id="4" name="Date Placeholder 3"/>
          <p:cNvSpPr>
            <a:spLocks noGrp="1"/>
          </p:cNvSpPr>
          <p:nvPr>
            <p:ph type="dt" sz="half" idx="10"/>
          </p:nvPr>
        </p:nvSpPr>
        <p:spPr/>
        <p:txBody>
          <a:bodyPr/>
          <a:lstStyle>
            <a:lvl1pPr>
              <a:defRPr>
                <a:solidFill>
                  <a:schemeClr val="tx1"/>
                </a:solidFill>
              </a:defRPr>
            </a:lvl1pPr>
          </a:lstStyle>
          <a:p>
            <a:fld id="{FE9D4F83-0EF6-4A4D-9FC0-F03FA2077ACD}" type="datetime1">
              <a:rPr lang="en-US" smtClean="0">
                <a:solidFill>
                  <a:srgbClr val="FFFFFF"/>
                </a:solidFill>
              </a:rPr>
              <a:pPr/>
              <a:t>9/2/2016</a:t>
            </a:fld>
            <a:endParaRPr lang="en-US" dirty="0">
              <a:solidFill>
                <a:srgbClr val="FFFFFF"/>
              </a:solidFill>
            </a:endParaRPr>
          </a:p>
        </p:txBody>
      </p:sp>
      <p:sp>
        <p:nvSpPr>
          <p:cNvPr id="5" name="Footer Placeholder 4"/>
          <p:cNvSpPr>
            <a:spLocks noGrp="1"/>
          </p:cNvSpPr>
          <p:nvPr>
            <p:ph type="ftr" sz="quarter" idx="11"/>
          </p:nvPr>
        </p:nvSpPr>
        <p:spPr/>
        <p:txBody>
          <a:bodyPr/>
          <a:lstStyle>
            <a:lvl1pPr>
              <a:defRPr>
                <a:solidFill>
                  <a:schemeClr val="tx1"/>
                </a:solidFill>
              </a:defRPr>
            </a:lvl1pPr>
          </a:lstStyle>
          <a:p>
            <a:r>
              <a:rPr lang="en-US" smtClean="0">
                <a:solidFill>
                  <a:srgbClr val="FFFFFF"/>
                </a:solidFill>
              </a:rPr>
              <a:t>Confidential – Oracle Internal/Restricted/Highly Restricted</a:t>
            </a:r>
            <a:endParaRPr lang="en-US" dirty="0">
              <a:solidFill>
                <a:srgbClr val="FFFFFF"/>
              </a:solidFill>
            </a:endParaRPr>
          </a:p>
        </p:txBody>
      </p:sp>
      <p:sp>
        <p:nvSpPr>
          <p:cNvPr id="16" name="TextBox 15"/>
          <p:cNvSpPr txBox="1"/>
          <p:nvPr userDrawn="1"/>
        </p:nvSpPr>
        <p:spPr>
          <a:xfrm>
            <a:off x="5378072" y="6556248"/>
            <a:ext cx="3201234" cy="182880"/>
          </a:xfrm>
          <a:prstGeom prst="rect">
            <a:avLst/>
          </a:prstGeom>
          <a:noFill/>
        </p:spPr>
        <p:txBody>
          <a:bodyPr vert="horz" wrap="none" lIns="0" tIns="0" rIns="0" bIns="0" rtlCol="0" anchor="ctr" anchorCtr="0">
            <a:noAutofit/>
          </a:bodyPr>
          <a:lstStyle/>
          <a:p>
            <a:pPr algn="r"/>
            <a:r>
              <a:rPr sz="850" dirty="0">
                <a:solidFill>
                  <a:srgbClr val="FFFFFF"/>
                </a:solidFill>
              </a:rPr>
              <a:t>Copyright © </a:t>
            </a:r>
            <a:r>
              <a:rPr lang="en-US" sz="850" dirty="0">
                <a:solidFill>
                  <a:srgbClr val="FFFFFF"/>
                </a:solidFill>
              </a:rPr>
              <a:t>2016,</a:t>
            </a:r>
            <a:r>
              <a:rPr sz="850" dirty="0">
                <a:solidFill>
                  <a:srgbClr val="FFFFFF"/>
                </a:solidFill>
              </a:rPr>
              <a:t> </a:t>
            </a:r>
            <a:r>
              <a:rPr sz="850" dirty="0">
                <a:solidFill>
                  <a:srgbClr val="FFFFFF"/>
                </a:solidFill>
              </a:rPr>
              <a:t>Oracle and/or its affiliates. All rights reserved.  </a:t>
            </a:r>
            <a:r>
              <a:rPr sz="850" dirty="0">
                <a:solidFill>
                  <a:srgbClr val="FFFFFF"/>
                </a:solidFill>
              </a:rPr>
              <a:t>|</a:t>
            </a:r>
            <a:endParaRPr sz="850" dirty="0">
              <a:solidFill>
                <a:srgbClr val="FFFFFF"/>
              </a:solidFill>
            </a:endParaRPr>
          </a:p>
        </p:txBody>
      </p:sp>
      <p:pic>
        <p:nvPicPr>
          <p:cNvPr id="15" name="Picture 14" descr="Oracle logo in white on red staging background" title="Oracle red badge logo"/>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30490" y="6263640"/>
            <a:ext cx="1625561" cy="594360"/>
          </a:xfrm>
          <a:prstGeom prst="rect">
            <a:avLst/>
          </a:prstGeom>
        </p:spPr>
      </p:pic>
      <p:sp>
        <p:nvSpPr>
          <p:cNvPr id="14" name="Rectangle 13"/>
          <p:cNvSpPr/>
          <p:nvPr userDrawn="1"/>
        </p:nvSpPr>
        <p:spPr bwMode="white">
          <a:xfrm>
            <a:off x="9987229" y="4608094"/>
            <a:ext cx="1829276"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dirty="0">
              <a:solidFill>
                <a:srgbClr val="FFFFFF"/>
              </a:solidFill>
            </a:endParaRPr>
          </a:p>
        </p:txBody>
      </p:sp>
      <p:sp>
        <p:nvSpPr>
          <p:cNvPr id="21" name="Text Placeholder 12"/>
          <p:cNvSpPr>
            <a:spLocks noGrp="1"/>
          </p:cNvSpPr>
          <p:nvPr>
            <p:ph type="body" sz="quarter" idx="15" hasCustomPrompt="1"/>
          </p:nvPr>
        </p:nvSpPr>
        <p:spPr>
          <a:xfrm>
            <a:off x="10059060" y="4815117"/>
            <a:ext cx="1676837" cy="228600"/>
          </a:xfrm>
        </p:spPr>
        <p:txBody>
          <a:bodyPr anchor="b">
            <a:normAutofit/>
          </a:bodyPr>
          <a:lstStyle>
            <a:lvl1pPr marL="1588" indent="0" algn="ctr">
              <a:spcBef>
                <a:spcPts val="0"/>
              </a:spcBef>
              <a:buFontTx/>
              <a:buNone/>
              <a:defRPr sz="1400" baseline="0">
                <a:solidFill>
                  <a:schemeClr val="bg1"/>
                </a:solidFill>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a:t>Click to add text</a:t>
            </a:r>
          </a:p>
        </p:txBody>
      </p:sp>
      <p:sp>
        <p:nvSpPr>
          <p:cNvPr id="2" name="Title 1"/>
          <p:cNvSpPr>
            <a:spLocks noGrp="1"/>
          </p:cNvSpPr>
          <p:nvPr>
            <p:ph type="ctrTitle"/>
          </p:nvPr>
        </p:nvSpPr>
        <p:spPr>
          <a:xfrm>
            <a:off x="531952" y="739776"/>
            <a:ext cx="9146382" cy="1470025"/>
          </a:xfrm>
        </p:spPr>
        <p:txBody>
          <a:bodyPr/>
          <a:lstStyle>
            <a:lvl1pPr>
              <a:lnSpc>
                <a:spcPct val="80000"/>
              </a:lnSpc>
              <a:defRPr sz="4800"/>
            </a:lvl1pPr>
          </a:lstStyle>
          <a:p>
            <a:r>
              <a:rPr lang="en-US" smtClean="0"/>
              <a:t>Click to edit Master title style</a:t>
            </a:r>
            <a:endParaRPr dirty="0"/>
          </a:p>
        </p:txBody>
      </p:sp>
      <p:sp>
        <p:nvSpPr>
          <p:cNvPr id="3" name="Subtitle 2"/>
          <p:cNvSpPr>
            <a:spLocks noGrp="1"/>
          </p:cNvSpPr>
          <p:nvPr>
            <p:ph type="subTitle" idx="1"/>
          </p:nvPr>
        </p:nvSpPr>
        <p:spPr>
          <a:xfrm>
            <a:off x="531900" y="2286000"/>
            <a:ext cx="9146382"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sp>
        <p:nvSpPr>
          <p:cNvPr id="13" name="Text Placeholder 12"/>
          <p:cNvSpPr>
            <a:spLocks noGrp="1"/>
          </p:cNvSpPr>
          <p:nvPr>
            <p:ph type="body" sz="quarter" idx="13" hasCustomPrompt="1"/>
          </p:nvPr>
        </p:nvSpPr>
        <p:spPr>
          <a:xfrm>
            <a:off x="531952" y="3429452"/>
            <a:ext cx="9146382"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Tree>
    <p:extLst>
      <p:ext uri="{BB962C8B-B14F-4D97-AF65-F5344CB8AC3E}">
        <p14:creationId xmlns:p14="http://schemas.microsoft.com/office/powerpoint/2010/main" val="8165051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Custom Title Slide with Picture and 2 Logo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1" name="Rectangle 20" descr="Full slide 4-color photo can be inserted here" title="Title Slide with Picture"/>
          <p:cNvSpPr/>
          <p:nvPr userDrawn="1"/>
        </p:nvSpPr>
        <p:spPr bwMode="hidden">
          <a:xfrm>
            <a:off x="1" y="0"/>
            <a:ext cx="12192000" cy="6858000"/>
          </a:xfrm>
          <a:prstGeom prst="rect">
            <a:avLst/>
          </a:prstGeom>
          <a:solidFill>
            <a:srgbClr val="46575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dirty="0">
              <a:solidFill>
                <a:srgbClr val="FFFFFF"/>
              </a:solidFill>
            </a:endParaRPr>
          </a:p>
        </p:txBody>
      </p:sp>
      <p:pic>
        <p:nvPicPr>
          <p:cNvPr id="14" name="Picture 1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89078" cy="6858000"/>
          </a:xfrm>
          <a:prstGeom prst="rect">
            <a:avLst/>
          </a:prstGeom>
        </p:spPr>
      </p:pic>
      <p:sp>
        <p:nvSpPr>
          <p:cNvPr id="2" name="Title 1"/>
          <p:cNvSpPr>
            <a:spLocks noGrp="1"/>
          </p:cNvSpPr>
          <p:nvPr>
            <p:ph type="ctrTitle"/>
          </p:nvPr>
        </p:nvSpPr>
        <p:spPr>
          <a:xfrm>
            <a:off x="531952" y="739776"/>
            <a:ext cx="9146382" cy="1470025"/>
          </a:xfrm>
        </p:spPr>
        <p:txBody>
          <a:bodyPr/>
          <a:lstStyle>
            <a:lvl1pPr>
              <a:lnSpc>
                <a:spcPct val="80000"/>
              </a:lnSpc>
              <a:defRPr sz="4800"/>
            </a:lvl1pPr>
          </a:lstStyle>
          <a:p>
            <a:r>
              <a:rPr lang="en-US" smtClean="0"/>
              <a:t>Click to edit Master title style</a:t>
            </a:r>
            <a:endParaRPr/>
          </a:p>
        </p:txBody>
      </p:sp>
      <p:sp>
        <p:nvSpPr>
          <p:cNvPr id="3" name="Subtitle 2"/>
          <p:cNvSpPr>
            <a:spLocks noGrp="1"/>
          </p:cNvSpPr>
          <p:nvPr>
            <p:ph type="subTitle" idx="1"/>
          </p:nvPr>
        </p:nvSpPr>
        <p:spPr>
          <a:xfrm>
            <a:off x="531900" y="2286000"/>
            <a:ext cx="9146382"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sp>
        <p:nvSpPr>
          <p:cNvPr id="4" name="Date Placeholder 3"/>
          <p:cNvSpPr>
            <a:spLocks noGrp="1"/>
          </p:cNvSpPr>
          <p:nvPr>
            <p:ph type="dt" sz="half" idx="10"/>
          </p:nvPr>
        </p:nvSpPr>
        <p:spPr/>
        <p:txBody>
          <a:bodyPr/>
          <a:lstStyle>
            <a:lvl1pPr>
              <a:defRPr>
                <a:solidFill>
                  <a:schemeClr val="tx1"/>
                </a:solidFill>
              </a:defRPr>
            </a:lvl1pPr>
          </a:lstStyle>
          <a:p>
            <a:fld id="{FE9D4F83-0EF6-4A4D-9FC0-F03FA2077ACD}" type="datetime1">
              <a:rPr lang="en-US" smtClean="0">
                <a:solidFill>
                  <a:srgbClr val="FFFFFF"/>
                </a:solidFill>
              </a:rPr>
              <a:pPr/>
              <a:t>9/2/2016</a:t>
            </a:fld>
            <a:endParaRPr lang="en-US" dirty="0">
              <a:solidFill>
                <a:srgbClr val="FFFFFF"/>
              </a:solidFill>
            </a:endParaRPr>
          </a:p>
        </p:txBody>
      </p:sp>
      <p:sp>
        <p:nvSpPr>
          <p:cNvPr id="5" name="Footer Placeholder 4"/>
          <p:cNvSpPr>
            <a:spLocks noGrp="1"/>
          </p:cNvSpPr>
          <p:nvPr>
            <p:ph type="ftr" sz="quarter" idx="11"/>
          </p:nvPr>
        </p:nvSpPr>
        <p:spPr/>
        <p:txBody>
          <a:bodyPr/>
          <a:lstStyle>
            <a:lvl1pPr>
              <a:defRPr>
                <a:solidFill>
                  <a:schemeClr val="tx1"/>
                </a:solidFill>
              </a:defRPr>
            </a:lvl1pPr>
          </a:lstStyle>
          <a:p>
            <a:r>
              <a:rPr lang="en-US" smtClean="0">
                <a:solidFill>
                  <a:srgbClr val="FFFFFF"/>
                </a:solidFill>
              </a:rPr>
              <a:t>Confidential – Oracle Internal/Restricted/Highly Restricted</a:t>
            </a:r>
            <a:endParaRPr lang="en-US" dirty="0">
              <a:solidFill>
                <a:srgbClr val="FFFFFF"/>
              </a:solidFill>
            </a:endParaRPr>
          </a:p>
        </p:txBody>
      </p:sp>
      <p:sp>
        <p:nvSpPr>
          <p:cNvPr id="13" name="Text Placeholder 12"/>
          <p:cNvSpPr>
            <a:spLocks noGrp="1"/>
          </p:cNvSpPr>
          <p:nvPr>
            <p:ph type="body" sz="quarter" idx="13" hasCustomPrompt="1"/>
          </p:nvPr>
        </p:nvSpPr>
        <p:spPr>
          <a:xfrm>
            <a:off x="531952" y="3429452"/>
            <a:ext cx="9146382"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
        <p:nvSpPr>
          <p:cNvPr id="16" name="TextBox 15"/>
          <p:cNvSpPr txBox="1"/>
          <p:nvPr userDrawn="1"/>
        </p:nvSpPr>
        <p:spPr>
          <a:xfrm>
            <a:off x="5378072" y="6556248"/>
            <a:ext cx="3201234" cy="182880"/>
          </a:xfrm>
          <a:prstGeom prst="rect">
            <a:avLst/>
          </a:prstGeom>
          <a:noFill/>
        </p:spPr>
        <p:txBody>
          <a:bodyPr vert="horz" wrap="none" lIns="0" tIns="0" rIns="0" bIns="0" rtlCol="0" anchor="ctr" anchorCtr="0">
            <a:noAutofit/>
          </a:bodyPr>
          <a:lstStyle/>
          <a:p>
            <a:pPr algn="r"/>
            <a:r>
              <a:rPr sz="850" dirty="0">
                <a:solidFill>
                  <a:srgbClr val="FFFFFF"/>
                </a:solidFill>
              </a:rPr>
              <a:t>Copyright © </a:t>
            </a:r>
            <a:r>
              <a:rPr lang="en-US" sz="850" dirty="0">
                <a:solidFill>
                  <a:srgbClr val="FFFFFF"/>
                </a:solidFill>
              </a:rPr>
              <a:t>2016,</a:t>
            </a:r>
            <a:r>
              <a:rPr sz="850" dirty="0">
                <a:solidFill>
                  <a:srgbClr val="FFFFFF"/>
                </a:solidFill>
              </a:rPr>
              <a:t> </a:t>
            </a:r>
            <a:r>
              <a:rPr sz="850" dirty="0">
                <a:solidFill>
                  <a:srgbClr val="FFFFFF"/>
                </a:solidFill>
              </a:rPr>
              <a:t>Oracle and/or its affiliates. All rights reserved.  </a:t>
            </a:r>
            <a:r>
              <a:rPr sz="850" dirty="0">
                <a:solidFill>
                  <a:srgbClr val="FFFFFF"/>
                </a:solidFill>
              </a:rPr>
              <a:t>|</a:t>
            </a:r>
            <a:endParaRPr sz="850" dirty="0">
              <a:solidFill>
                <a:srgbClr val="FFFFFF"/>
              </a:solidFill>
            </a:endParaRPr>
          </a:p>
        </p:txBody>
      </p:sp>
      <p:pic>
        <p:nvPicPr>
          <p:cNvPr id="15" name="Picture 14" descr="Oracle logo in white on red staging background" title="Oracle red badge logo"/>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30490" y="6263640"/>
            <a:ext cx="1625561" cy="594360"/>
          </a:xfrm>
          <a:prstGeom prst="rect">
            <a:avLst/>
          </a:prstGeom>
        </p:spPr>
      </p:pic>
      <p:sp>
        <p:nvSpPr>
          <p:cNvPr id="17" name="Rectangle 16"/>
          <p:cNvSpPr/>
          <p:nvPr userDrawn="1"/>
        </p:nvSpPr>
        <p:spPr bwMode="white">
          <a:xfrm>
            <a:off x="9830772" y="0"/>
            <a:ext cx="1829276"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dirty="0">
              <a:solidFill>
                <a:srgbClr val="FFFFFF"/>
              </a:solidFill>
            </a:endParaRPr>
          </a:p>
        </p:txBody>
      </p:sp>
      <p:sp>
        <p:nvSpPr>
          <p:cNvPr id="19" name="Text Placeholder 12"/>
          <p:cNvSpPr>
            <a:spLocks noGrp="1"/>
          </p:cNvSpPr>
          <p:nvPr>
            <p:ph type="body" sz="quarter" idx="15" hasCustomPrompt="1"/>
          </p:nvPr>
        </p:nvSpPr>
        <p:spPr>
          <a:xfrm>
            <a:off x="9906992" y="228600"/>
            <a:ext cx="1676837" cy="228600"/>
          </a:xfrm>
        </p:spPr>
        <p:txBody>
          <a:bodyPr anchor="b">
            <a:normAutofit/>
          </a:bodyPr>
          <a:lstStyle>
            <a:lvl1pPr marL="1588" indent="0" algn="ctr">
              <a:spcBef>
                <a:spcPts val="0"/>
              </a:spcBef>
              <a:buFontTx/>
              <a:buNone/>
              <a:defRPr sz="1400" baseline="0">
                <a:solidFill>
                  <a:schemeClr val="bg1"/>
                </a:solidFill>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text</a:t>
            </a:r>
          </a:p>
        </p:txBody>
      </p:sp>
      <p:sp>
        <p:nvSpPr>
          <p:cNvPr id="20" name="Rectangle 19"/>
          <p:cNvSpPr/>
          <p:nvPr userDrawn="1"/>
        </p:nvSpPr>
        <p:spPr>
          <a:xfrm>
            <a:off x="9826002" y="5409983"/>
            <a:ext cx="1829276" cy="850392"/>
          </a:xfrm>
          <a:prstGeom prst="rect">
            <a:avLst/>
          </a:prstGeom>
          <a:solidFill>
            <a:schemeClr val="tx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800">
              <a:solidFill>
                <a:srgbClr val="FFFFFF"/>
              </a:solidFill>
            </a:endParaRPr>
          </a:p>
        </p:txBody>
      </p:sp>
    </p:spTree>
    <p:extLst>
      <p:ext uri="{BB962C8B-B14F-4D97-AF65-F5344CB8AC3E}">
        <p14:creationId xmlns:p14="http://schemas.microsoft.com/office/powerpoint/2010/main" val="28222187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p:cSld name="Title Slide with Picture">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10" name="Rectangle 9" descr="Full slide 4-color photo can be inserted here" title="Title Slide with Picture"/>
          <p:cNvSpPr/>
          <p:nvPr/>
        </p:nvSpPr>
        <p:spPr bwMode="hidden">
          <a:xfrm>
            <a:off x="1" y="0"/>
            <a:ext cx="12192000" cy="6858000"/>
          </a:xfrm>
          <a:prstGeom prst="rect">
            <a:avLst/>
          </a:prstGeom>
          <a:solidFill>
            <a:srgbClr val="46575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dirty="0">
              <a:solidFill>
                <a:srgbClr val="FFFFFF"/>
              </a:solidFill>
            </a:endParaRPr>
          </a:p>
        </p:txBody>
      </p:sp>
      <p:sp>
        <p:nvSpPr>
          <p:cNvPr id="2" name="Title 1"/>
          <p:cNvSpPr>
            <a:spLocks noGrp="1"/>
          </p:cNvSpPr>
          <p:nvPr>
            <p:ph type="ctrTitle"/>
          </p:nvPr>
        </p:nvSpPr>
        <p:spPr>
          <a:xfrm>
            <a:off x="531953" y="739776"/>
            <a:ext cx="9603701" cy="1470025"/>
          </a:xfrm>
        </p:spPr>
        <p:txBody>
          <a:bodyPr/>
          <a:lstStyle>
            <a:lvl1pPr>
              <a:lnSpc>
                <a:spcPct val="80000"/>
              </a:lnSpc>
              <a:defRPr sz="4800"/>
            </a:lvl1pPr>
          </a:lstStyle>
          <a:p>
            <a:r>
              <a:rPr lang="en-US" smtClean="0"/>
              <a:t>Click to edit Master title style</a:t>
            </a:r>
            <a:endParaRPr dirty="0"/>
          </a:p>
        </p:txBody>
      </p:sp>
      <p:sp>
        <p:nvSpPr>
          <p:cNvPr id="3" name="Subtitle 2"/>
          <p:cNvSpPr>
            <a:spLocks noGrp="1"/>
          </p:cNvSpPr>
          <p:nvPr>
            <p:ph type="subTitle" idx="1"/>
          </p:nvPr>
        </p:nvSpPr>
        <p:spPr>
          <a:xfrm>
            <a:off x="531900" y="2286000"/>
            <a:ext cx="9603701"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sp>
        <p:nvSpPr>
          <p:cNvPr id="13" name="Text Placeholder 12"/>
          <p:cNvSpPr>
            <a:spLocks noGrp="1"/>
          </p:cNvSpPr>
          <p:nvPr>
            <p:ph type="body" sz="quarter" idx="13" hasCustomPrompt="1"/>
          </p:nvPr>
        </p:nvSpPr>
        <p:spPr>
          <a:xfrm>
            <a:off x="531953" y="3429452"/>
            <a:ext cx="9603701"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
        <p:nvSpPr>
          <p:cNvPr id="7" name="Date Placeholder 6"/>
          <p:cNvSpPr>
            <a:spLocks noGrp="1"/>
          </p:cNvSpPr>
          <p:nvPr>
            <p:ph type="dt" sz="half" idx="14"/>
          </p:nvPr>
        </p:nvSpPr>
        <p:spPr/>
        <p:txBody>
          <a:bodyPr/>
          <a:lstStyle>
            <a:lvl1pPr>
              <a:defRPr>
                <a:solidFill>
                  <a:schemeClr val="tx1"/>
                </a:solidFill>
              </a:defRPr>
            </a:lvl1pPr>
          </a:lstStyle>
          <a:p>
            <a:fld id="{28EA2FC9-FB8E-5643-A6BA-BB418325CE56}" type="datetime1">
              <a:rPr lang="en-US" smtClean="0">
                <a:solidFill>
                  <a:srgbClr val="FFFFFF"/>
                </a:solidFill>
              </a:rPr>
              <a:pPr/>
              <a:t>9/2/2016</a:t>
            </a:fld>
            <a:endParaRPr lang="en-US" dirty="0">
              <a:solidFill>
                <a:srgbClr val="FFFFFF"/>
              </a:solidFill>
            </a:endParaRPr>
          </a:p>
        </p:txBody>
      </p:sp>
      <p:sp>
        <p:nvSpPr>
          <p:cNvPr id="8" name="Footer Placeholder 7"/>
          <p:cNvSpPr>
            <a:spLocks noGrp="1"/>
          </p:cNvSpPr>
          <p:nvPr>
            <p:ph type="ftr" sz="quarter" idx="15"/>
          </p:nvPr>
        </p:nvSpPr>
        <p:spPr/>
        <p:txBody>
          <a:bodyPr/>
          <a:lstStyle>
            <a:lvl1pPr>
              <a:defRPr>
                <a:solidFill>
                  <a:schemeClr val="tx1"/>
                </a:solidFill>
              </a:defRPr>
            </a:lvl1pPr>
          </a:lstStyle>
          <a:p>
            <a:r>
              <a:rPr lang="en-US" smtClean="0">
                <a:solidFill>
                  <a:srgbClr val="FFFFFF"/>
                </a:solidFill>
              </a:rPr>
              <a:t>Confidential – Oracle Internal/Restricted/Highly Restricted</a:t>
            </a:r>
            <a:endParaRPr lang="en-US" dirty="0">
              <a:solidFill>
                <a:srgbClr val="FFFFFF"/>
              </a:solidFill>
            </a:endParaRPr>
          </a:p>
        </p:txBody>
      </p:sp>
      <p:sp>
        <p:nvSpPr>
          <p:cNvPr id="14" name="TextBox 13"/>
          <p:cNvSpPr txBox="1"/>
          <p:nvPr userDrawn="1"/>
        </p:nvSpPr>
        <p:spPr>
          <a:xfrm>
            <a:off x="5378072" y="6556248"/>
            <a:ext cx="3201234" cy="182880"/>
          </a:xfrm>
          <a:prstGeom prst="rect">
            <a:avLst/>
          </a:prstGeom>
          <a:noFill/>
        </p:spPr>
        <p:txBody>
          <a:bodyPr vert="horz" wrap="none" lIns="0" tIns="0" rIns="0" bIns="0" rtlCol="0" anchor="ctr" anchorCtr="0">
            <a:noAutofit/>
          </a:bodyPr>
          <a:lstStyle/>
          <a:p>
            <a:pPr algn="r"/>
            <a:r>
              <a:rPr sz="850" dirty="0">
                <a:solidFill>
                  <a:srgbClr val="FFFFFF"/>
                </a:solidFill>
              </a:rPr>
              <a:t>Copyright © </a:t>
            </a:r>
            <a:r>
              <a:rPr lang="en-US" sz="850" dirty="0">
                <a:solidFill>
                  <a:srgbClr val="FFFFFF"/>
                </a:solidFill>
              </a:rPr>
              <a:t>2016,</a:t>
            </a:r>
            <a:r>
              <a:rPr sz="850" dirty="0">
                <a:solidFill>
                  <a:srgbClr val="FFFFFF"/>
                </a:solidFill>
              </a:rPr>
              <a:t> </a:t>
            </a:r>
            <a:r>
              <a:rPr sz="850" dirty="0">
                <a:solidFill>
                  <a:srgbClr val="FFFFFF"/>
                </a:solidFill>
              </a:rPr>
              <a:t>Oracle and/or its affiliates. All rights reserved.  </a:t>
            </a:r>
            <a:r>
              <a:rPr sz="850" dirty="0">
                <a:solidFill>
                  <a:srgbClr val="FFFFFF"/>
                </a:solidFill>
              </a:rPr>
              <a:t>|</a:t>
            </a:r>
            <a:endParaRPr sz="850" dirty="0">
              <a:solidFill>
                <a:srgbClr val="FFFFFF"/>
              </a:solidFill>
            </a:endParaRPr>
          </a:p>
        </p:txBody>
      </p:sp>
      <p:pic>
        <p:nvPicPr>
          <p:cNvPr id="11" name="Picture 10" descr="Oracle logo in white on red staging background" title="Oracle red badge logo"/>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30490" y="6263640"/>
            <a:ext cx="1625561" cy="594360"/>
          </a:xfrm>
          <a:prstGeom prst="rect">
            <a:avLst/>
          </a:prstGeom>
        </p:spPr>
      </p:pic>
    </p:spTree>
    <p:extLst>
      <p:ext uri="{BB962C8B-B14F-4D97-AF65-F5344CB8AC3E}">
        <p14:creationId xmlns:p14="http://schemas.microsoft.com/office/powerpoint/2010/main" val="13200807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p:cSld name="Title Slide with Picture and Log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2" name="Rectangle 21" descr="Full slide 4-color photo can be inserted here. Customer/Partner and secondary logo can be included" title="Title Slide with Picture and customer/partner logo"/>
          <p:cNvSpPr/>
          <p:nvPr/>
        </p:nvSpPr>
        <p:spPr bwMode="hidden">
          <a:xfrm>
            <a:off x="1" y="451"/>
            <a:ext cx="12192000" cy="6858000"/>
          </a:xfrm>
          <a:prstGeom prst="rect">
            <a:avLst/>
          </a:prstGeom>
          <a:solidFill>
            <a:srgbClr val="46575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dirty="0">
              <a:solidFill>
                <a:srgbClr val="FFFFFF"/>
              </a:solidFill>
            </a:endParaRPr>
          </a:p>
        </p:txBody>
      </p:sp>
      <p:sp>
        <p:nvSpPr>
          <p:cNvPr id="2" name="Title 1"/>
          <p:cNvSpPr>
            <a:spLocks noGrp="1"/>
          </p:cNvSpPr>
          <p:nvPr>
            <p:ph type="ctrTitle"/>
          </p:nvPr>
        </p:nvSpPr>
        <p:spPr>
          <a:xfrm>
            <a:off x="531952" y="739776"/>
            <a:ext cx="9146382" cy="1470025"/>
          </a:xfrm>
        </p:spPr>
        <p:txBody>
          <a:bodyPr/>
          <a:lstStyle>
            <a:lvl1pPr>
              <a:lnSpc>
                <a:spcPct val="80000"/>
              </a:lnSpc>
              <a:defRPr sz="4800"/>
            </a:lvl1pPr>
          </a:lstStyle>
          <a:p>
            <a:r>
              <a:rPr lang="en-US" smtClean="0"/>
              <a:t>Click to edit Master title style</a:t>
            </a:r>
            <a:endParaRPr/>
          </a:p>
        </p:txBody>
      </p:sp>
      <p:sp>
        <p:nvSpPr>
          <p:cNvPr id="3" name="Subtitle 2"/>
          <p:cNvSpPr>
            <a:spLocks noGrp="1"/>
          </p:cNvSpPr>
          <p:nvPr>
            <p:ph type="subTitle" idx="1"/>
          </p:nvPr>
        </p:nvSpPr>
        <p:spPr>
          <a:xfrm>
            <a:off x="531900" y="2286000"/>
            <a:ext cx="9146382"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sp>
        <p:nvSpPr>
          <p:cNvPr id="4" name="Date Placeholder 3"/>
          <p:cNvSpPr>
            <a:spLocks noGrp="1"/>
          </p:cNvSpPr>
          <p:nvPr>
            <p:ph type="dt" sz="half" idx="10"/>
          </p:nvPr>
        </p:nvSpPr>
        <p:spPr/>
        <p:txBody>
          <a:bodyPr/>
          <a:lstStyle>
            <a:lvl1pPr>
              <a:defRPr>
                <a:solidFill>
                  <a:schemeClr val="tx1"/>
                </a:solidFill>
              </a:defRPr>
            </a:lvl1pPr>
          </a:lstStyle>
          <a:p>
            <a:fld id="{FE9D4F83-0EF6-4A4D-9FC0-F03FA2077ACD}" type="datetime1">
              <a:rPr lang="en-US" smtClean="0">
                <a:solidFill>
                  <a:srgbClr val="FFFFFF"/>
                </a:solidFill>
              </a:rPr>
              <a:pPr/>
              <a:t>9/2/2016</a:t>
            </a:fld>
            <a:endParaRPr lang="en-US" dirty="0">
              <a:solidFill>
                <a:srgbClr val="FFFFFF"/>
              </a:solidFill>
            </a:endParaRPr>
          </a:p>
        </p:txBody>
      </p:sp>
      <p:sp>
        <p:nvSpPr>
          <p:cNvPr id="5" name="Footer Placeholder 4"/>
          <p:cNvSpPr>
            <a:spLocks noGrp="1"/>
          </p:cNvSpPr>
          <p:nvPr>
            <p:ph type="ftr" sz="quarter" idx="11"/>
          </p:nvPr>
        </p:nvSpPr>
        <p:spPr/>
        <p:txBody>
          <a:bodyPr/>
          <a:lstStyle>
            <a:lvl1pPr>
              <a:defRPr>
                <a:solidFill>
                  <a:schemeClr val="tx1"/>
                </a:solidFill>
              </a:defRPr>
            </a:lvl1pPr>
          </a:lstStyle>
          <a:p>
            <a:r>
              <a:rPr lang="en-US" smtClean="0">
                <a:solidFill>
                  <a:srgbClr val="FFFFFF"/>
                </a:solidFill>
              </a:rPr>
              <a:t>Confidential – Oracle Internal/Restricted/Highly Restricted</a:t>
            </a:r>
            <a:endParaRPr lang="en-US" dirty="0">
              <a:solidFill>
                <a:srgbClr val="FFFFFF"/>
              </a:solidFill>
            </a:endParaRPr>
          </a:p>
        </p:txBody>
      </p:sp>
      <p:sp>
        <p:nvSpPr>
          <p:cNvPr id="13" name="Text Placeholder 12"/>
          <p:cNvSpPr>
            <a:spLocks noGrp="1"/>
          </p:cNvSpPr>
          <p:nvPr>
            <p:ph type="body" sz="quarter" idx="13" hasCustomPrompt="1"/>
          </p:nvPr>
        </p:nvSpPr>
        <p:spPr>
          <a:xfrm>
            <a:off x="531952" y="3429452"/>
            <a:ext cx="9146382"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
        <p:nvSpPr>
          <p:cNvPr id="12" name="Rectangle 11"/>
          <p:cNvSpPr/>
          <p:nvPr/>
        </p:nvSpPr>
        <p:spPr bwMode="white">
          <a:xfrm>
            <a:off x="9830772" y="0"/>
            <a:ext cx="1829276"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dirty="0">
              <a:solidFill>
                <a:srgbClr val="FFFFFF"/>
              </a:solidFill>
            </a:endParaRPr>
          </a:p>
        </p:txBody>
      </p:sp>
      <p:sp>
        <p:nvSpPr>
          <p:cNvPr id="21" name="Text Placeholder 12"/>
          <p:cNvSpPr>
            <a:spLocks noGrp="1"/>
          </p:cNvSpPr>
          <p:nvPr>
            <p:ph type="body" sz="quarter" idx="15" hasCustomPrompt="1"/>
          </p:nvPr>
        </p:nvSpPr>
        <p:spPr>
          <a:xfrm>
            <a:off x="9906992" y="228600"/>
            <a:ext cx="1676837" cy="228600"/>
          </a:xfrm>
        </p:spPr>
        <p:txBody>
          <a:bodyPr anchor="b">
            <a:normAutofit/>
          </a:bodyPr>
          <a:lstStyle>
            <a:lvl1pPr marL="1588" indent="0" algn="ctr">
              <a:spcBef>
                <a:spcPts val="0"/>
              </a:spcBef>
              <a:buFontTx/>
              <a:buNone/>
              <a:defRPr sz="1400" baseline="0">
                <a:solidFill>
                  <a:schemeClr val="bg1"/>
                </a:solidFill>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a:t>Click to add text</a:t>
            </a:r>
          </a:p>
        </p:txBody>
      </p:sp>
      <p:sp>
        <p:nvSpPr>
          <p:cNvPr id="16" name="TextBox 15"/>
          <p:cNvSpPr txBox="1"/>
          <p:nvPr userDrawn="1"/>
        </p:nvSpPr>
        <p:spPr>
          <a:xfrm>
            <a:off x="5378072" y="6556248"/>
            <a:ext cx="3201234" cy="182880"/>
          </a:xfrm>
          <a:prstGeom prst="rect">
            <a:avLst/>
          </a:prstGeom>
          <a:noFill/>
        </p:spPr>
        <p:txBody>
          <a:bodyPr vert="horz" wrap="none" lIns="0" tIns="0" rIns="0" bIns="0" rtlCol="0" anchor="ctr" anchorCtr="0">
            <a:noAutofit/>
          </a:bodyPr>
          <a:lstStyle/>
          <a:p>
            <a:pPr algn="r"/>
            <a:r>
              <a:rPr sz="850" dirty="0">
                <a:solidFill>
                  <a:srgbClr val="FFFFFF"/>
                </a:solidFill>
              </a:rPr>
              <a:t>Copyright © </a:t>
            </a:r>
            <a:r>
              <a:rPr lang="en-US" sz="850" dirty="0">
                <a:solidFill>
                  <a:srgbClr val="FFFFFF"/>
                </a:solidFill>
              </a:rPr>
              <a:t>2016,</a:t>
            </a:r>
            <a:r>
              <a:rPr sz="850" dirty="0">
                <a:solidFill>
                  <a:srgbClr val="FFFFFF"/>
                </a:solidFill>
              </a:rPr>
              <a:t> </a:t>
            </a:r>
            <a:r>
              <a:rPr sz="850" dirty="0">
                <a:solidFill>
                  <a:srgbClr val="FFFFFF"/>
                </a:solidFill>
              </a:rPr>
              <a:t>Oracle and/or its affiliates. All rights reserved.  </a:t>
            </a:r>
            <a:r>
              <a:rPr sz="850" dirty="0">
                <a:solidFill>
                  <a:srgbClr val="FFFFFF"/>
                </a:solidFill>
              </a:rPr>
              <a:t>|</a:t>
            </a:r>
            <a:endParaRPr sz="850" dirty="0">
              <a:solidFill>
                <a:srgbClr val="FFFFFF"/>
              </a:solidFill>
            </a:endParaRPr>
          </a:p>
        </p:txBody>
      </p:sp>
      <p:pic>
        <p:nvPicPr>
          <p:cNvPr id="15" name="Picture 14" descr="Oracle logo in white on red staging background" title="Oracle red badge logo"/>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30490" y="6263640"/>
            <a:ext cx="1625561" cy="594360"/>
          </a:xfrm>
          <a:prstGeom prst="rect">
            <a:avLst/>
          </a:prstGeom>
        </p:spPr>
      </p:pic>
    </p:spTree>
    <p:extLst>
      <p:ext uri="{BB962C8B-B14F-4D97-AF65-F5344CB8AC3E}">
        <p14:creationId xmlns:p14="http://schemas.microsoft.com/office/powerpoint/2010/main" val="15868644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p:cSld name="Title Slide with Picture and 2 Logo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2" name="Rectangle 21" descr="Full slide 4-color photo can be inserted here. Customer/Partner and secondary logo can be included" title="Title Slide with Picture and customer/partner logo"/>
          <p:cNvSpPr/>
          <p:nvPr/>
        </p:nvSpPr>
        <p:spPr bwMode="hidden">
          <a:xfrm>
            <a:off x="1" y="0"/>
            <a:ext cx="12192000" cy="6858000"/>
          </a:xfrm>
          <a:prstGeom prst="rect">
            <a:avLst/>
          </a:prstGeom>
          <a:solidFill>
            <a:srgbClr val="46575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dirty="0">
              <a:solidFill>
                <a:srgbClr val="FFFFFF"/>
              </a:solidFill>
            </a:endParaRPr>
          </a:p>
        </p:txBody>
      </p:sp>
      <p:sp>
        <p:nvSpPr>
          <p:cNvPr id="2" name="Title 1"/>
          <p:cNvSpPr>
            <a:spLocks noGrp="1"/>
          </p:cNvSpPr>
          <p:nvPr>
            <p:ph type="ctrTitle"/>
          </p:nvPr>
        </p:nvSpPr>
        <p:spPr>
          <a:xfrm>
            <a:off x="531952" y="739776"/>
            <a:ext cx="9146382" cy="1470025"/>
          </a:xfrm>
        </p:spPr>
        <p:txBody>
          <a:bodyPr/>
          <a:lstStyle>
            <a:lvl1pPr>
              <a:lnSpc>
                <a:spcPct val="80000"/>
              </a:lnSpc>
              <a:defRPr sz="4800"/>
            </a:lvl1pPr>
          </a:lstStyle>
          <a:p>
            <a:r>
              <a:rPr lang="en-US" smtClean="0"/>
              <a:t>Click to edit Master title style</a:t>
            </a:r>
            <a:endParaRPr/>
          </a:p>
        </p:txBody>
      </p:sp>
      <p:sp>
        <p:nvSpPr>
          <p:cNvPr id="3" name="Subtitle 2"/>
          <p:cNvSpPr>
            <a:spLocks noGrp="1"/>
          </p:cNvSpPr>
          <p:nvPr>
            <p:ph type="subTitle" idx="1"/>
          </p:nvPr>
        </p:nvSpPr>
        <p:spPr>
          <a:xfrm>
            <a:off x="531900" y="2286000"/>
            <a:ext cx="9146382"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sp>
        <p:nvSpPr>
          <p:cNvPr id="4" name="Date Placeholder 3"/>
          <p:cNvSpPr>
            <a:spLocks noGrp="1"/>
          </p:cNvSpPr>
          <p:nvPr>
            <p:ph type="dt" sz="half" idx="10"/>
          </p:nvPr>
        </p:nvSpPr>
        <p:spPr/>
        <p:txBody>
          <a:bodyPr/>
          <a:lstStyle>
            <a:lvl1pPr>
              <a:defRPr>
                <a:solidFill>
                  <a:schemeClr val="tx1"/>
                </a:solidFill>
              </a:defRPr>
            </a:lvl1pPr>
          </a:lstStyle>
          <a:p>
            <a:fld id="{5190EDF2-7744-3443-B3CB-57655E386FA4}" type="datetime1">
              <a:rPr lang="en-US" smtClean="0">
                <a:solidFill>
                  <a:srgbClr val="FFFFFF"/>
                </a:solidFill>
              </a:rPr>
              <a:pPr/>
              <a:t>9/2/2016</a:t>
            </a:fld>
            <a:endParaRPr lang="en-US" dirty="0">
              <a:solidFill>
                <a:srgbClr val="FFFFFF"/>
              </a:solidFill>
            </a:endParaRPr>
          </a:p>
        </p:txBody>
      </p:sp>
      <p:sp>
        <p:nvSpPr>
          <p:cNvPr id="5" name="Footer Placeholder 4"/>
          <p:cNvSpPr>
            <a:spLocks noGrp="1"/>
          </p:cNvSpPr>
          <p:nvPr>
            <p:ph type="ftr" sz="quarter" idx="11"/>
          </p:nvPr>
        </p:nvSpPr>
        <p:spPr/>
        <p:txBody>
          <a:bodyPr/>
          <a:lstStyle>
            <a:lvl1pPr>
              <a:defRPr>
                <a:solidFill>
                  <a:schemeClr val="tx1"/>
                </a:solidFill>
              </a:defRPr>
            </a:lvl1pPr>
          </a:lstStyle>
          <a:p>
            <a:r>
              <a:rPr lang="en-US" smtClean="0">
                <a:solidFill>
                  <a:srgbClr val="FFFFFF"/>
                </a:solidFill>
              </a:rPr>
              <a:t>Confidential – Oracle Internal/Restricted/Highly Restricted</a:t>
            </a:r>
            <a:endParaRPr lang="en-US" dirty="0">
              <a:solidFill>
                <a:srgbClr val="FFFFFF"/>
              </a:solidFill>
            </a:endParaRPr>
          </a:p>
        </p:txBody>
      </p:sp>
      <p:sp>
        <p:nvSpPr>
          <p:cNvPr id="13" name="Text Placeholder 12"/>
          <p:cNvSpPr>
            <a:spLocks noGrp="1"/>
          </p:cNvSpPr>
          <p:nvPr>
            <p:ph type="body" sz="quarter" idx="13" hasCustomPrompt="1"/>
          </p:nvPr>
        </p:nvSpPr>
        <p:spPr>
          <a:xfrm>
            <a:off x="531952" y="3429452"/>
            <a:ext cx="9146382"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
        <p:nvSpPr>
          <p:cNvPr id="12" name="Rectangle 11"/>
          <p:cNvSpPr/>
          <p:nvPr/>
        </p:nvSpPr>
        <p:spPr bwMode="white">
          <a:xfrm>
            <a:off x="9830772" y="0"/>
            <a:ext cx="1829276"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dirty="0">
              <a:solidFill>
                <a:srgbClr val="FFFFFF"/>
              </a:solidFill>
            </a:endParaRPr>
          </a:p>
        </p:txBody>
      </p:sp>
      <p:sp>
        <p:nvSpPr>
          <p:cNvPr id="21" name="Text Placeholder 12"/>
          <p:cNvSpPr>
            <a:spLocks noGrp="1"/>
          </p:cNvSpPr>
          <p:nvPr>
            <p:ph type="body" sz="quarter" idx="15" hasCustomPrompt="1"/>
          </p:nvPr>
        </p:nvSpPr>
        <p:spPr>
          <a:xfrm>
            <a:off x="9906992" y="228600"/>
            <a:ext cx="1676837" cy="228600"/>
          </a:xfrm>
        </p:spPr>
        <p:txBody>
          <a:bodyPr anchor="b">
            <a:normAutofit/>
          </a:bodyPr>
          <a:lstStyle>
            <a:lvl1pPr marL="1588" indent="0" algn="ctr">
              <a:spcBef>
                <a:spcPts val="0"/>
              </a:spcBef>
              <a:buFontTx/>
              <a:buNone/>
              <a:defRPr sz="1400" baseline="0">
                <a:solidFill>
                  <a:schemeClr val="bg1"/>
                </a:solidFill>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a:t>Click to add text</a:t>
            </a:r>
          </a:p>
        </p:txBody>
      </p:sp>
      <p:sp>
        <p:nvSpPr>
          <p:cNvPr id="15" name="Rectangle 14"/>
          <p:cNvSpPr/>
          <p:nvPr userDrawn="1"/>
        </p:nvSpPr>
        <p:spPr>
          <a:xfrm>
            <a:off x="9826002" y="5409983"/>
            <a:ext cx="1829276" cy="850392"/>
          </a:xfrm>
          <a:prstGeom prst="rect">
            <a:avLst/>
          </a:prstGeom>
          <a:solidFill>
            <a:schemeClr val="tx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800">
              <a:solidFill>
                <a:srgbClr val="FFFFFF"/>
              </a:solidFill>
            </a:endParaRPr>
          </a:p>
        </p:txBody>
      </p:sp>
      <p:sp>
        <p:nvSpPr>
          <p:cNvPr id="17" name="TextBox 16"/>
          <p:cNvSpPr txBox="1"/>
          <p:nvPr userDrawn="1"/>
        </p:nvSpPr>
        <p:spPr>
          <a:xfrm>
            <a:off x="5378072" y="6556248"/>
            <a:ext cx="3201234" cy="182880"/>
          </a:xfrm>
          <a:prstGeom prst="rect">
            <a:avLst/>
          </a:prstGeom>
          <a:noFill/>
        </p:spPr>
        <p:txBody>
          <a:bodyPr vert="horz" wrap="none" lIns="0" tIns="0" rIns="0" bIns="0" rtlCol="0" anchor="ctr" anchorCtr="0">
            <a:noAutofit/>
          </a:bodyPr>
          <a:lstStyle/>
          <a:p>
            <a:pPr algn="r"/>
            <a:r>
              <a:rPr sz="850" dirty="0">
                <a:solidFill>
                  <a:srgbClr val="FFFFFF"/>
                </a:solidFill>
              </a:rPr>
              <a:t>Copyright © </a:t>
            </a:r>
            <a:r>
              <a:rPr lang="en-US" sz="850" dirty="0">
                <a:solidFill>
                  <a:srgbClr val="FFFFFF"/>
                </a:solidFill>
              </a:rPr>
              <a:t>2016,</a:t>
            </a:r>
            <a:r>
              <a:rPr sz="850" dirty="0">
                <a:solidFill>
                  <a:srgbClr val="FFFFFF"/>
                </a:solidFill>
              </a:rPr>
              <a:t> </a:t>
            </a:r>
            <a:r>
              <a:rPr sz="850" dirty="0">
                <a:solidFill>
                  <a:srgbClr val="FFFFFF"/>
                </a:solidFill>
              </a:rPr>
              <a:t>Oracle and/or its affiliates. All rights reserved.  </a:t>
            </a:r>
            <a:r>
              <a:rPr sz="850" dirty="0">
                <a:solidFill>
                  <a:srgbClr val="FFFFFF"/>
                </a:solidFill>
              </a:rPr>
              <a:t>|</a:t>
            </a:r>
            <a:endParaRPr sz="850" dirty="0">
              <a:solidFill>
                <a:srgbClr val="FFFFFF"/>
              </a:solidFill>
            </a:endParaRPr>
          </a:p>
        </p:txBody>
      </p:sp>
      <p:pic>
        <p:nvPicPr>
          <p:cNvPr id="16" name="Picture 15" descr="Oracle logo in white on red staging background" title="Oracle red badge logo"/>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30490" y="6263640"/>
            <a:ext cx="1625561" cy="594360"/>
          </a:xfrm>
          <a:prstGeom prst="rect">
            <a:avLst/>
          </a:prstGeom>
        </p:spPr>
      </p:pic>
    </p:spTree>
    <p:extLst>
      <p:ext uri="{BB962C8B-B14F-4D97-AF65-F5344CB8AC3E}">
        <p14:creationId xmlns:p14="http://schemas.microsoft.com/office/powerpoint/2010/main" val="8945130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dirty="0"/>
          </a:p>
        </p:txBody>
      </p:sp>
      <p:sp>
        <p:nvSpPr>
          <p:cNvPr id="3" name="Content Placeholder 2"/>
          <p:cNvSpPr>
            <a:spLocks noGrp="1"/>
          </p:cNvSpPr>
          <p:nvPr>
            <p:ph idx="1"/>
          </p:nvPr>
        </p:nvSpPr>
        <p:spPr>
          <a:xfrm>
            <a:off x="531289" y="1524001"/>
            <a:ext cx="11129420" cy="4419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p>
            <a:fld id="{68926090-F7DD-7C47-A7A5-57C7ADACE0E5}" type="datetime1">
              <a:rPr lang="en-US" smtClean="0">
                <a:solidFill>
                  <a:srgbClr val="58595B"/>
                </a:solidFill>
              </a:rPr>
              <a:pPr/>
              <a:t>9/2/2016</a:t>
            </a:fld>
            <a:endParaRPr dirty="0">
              <a:solidFill>
                <a:srgbClr val="58595B"/>
              </a:solidFill>
            </a:endParaRPr>
          </a:p>
        </p:txBody>
      </p:sp>
      <p:sp>
        <p:nvSpPr>
          <p:cNvPr id="5" name="Footer Placeholder 4"/>
          <p:cNvSpPr>
            <a:spLocks noGrp="1"/>
          </p:cNvSpPr>
          <p:nvPr>
            <p:ph type="ftr" sz="quarter" idx="11"/>
          </p:nvPr>
        </p:nvSpPr>
        <p:spPr/>
        <p:txBody>
          <a:bodyPr/>
          <a:lstStyle/>
          <a:p>
            <a:r>
              <a:rPr lang="en-US" smtClean="0">
                <a:solidFill>
                  <a:srgbClr val="58595B"/>
                </a:solidFill>
              </a:rPr>
              <a:t>Confidential – Oracle Internal/Restricted/Highly Restricted</a:t>
            </a:r>
            <a:endParaRPr dirty="0">
              <a:solidFill>
                <a:srgbClr val="58595B"/>
              </a:solidFill>
            </a:endParaRPr>
          </a:p>
        </p:txBody>
      </p:sp>
      <p:sp>
        <p:nvSpPr>
          <p:cNvPr id="6" name="Slide Number Placeholder 5"/>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Tree>
    <p:extLst>
      <p:ext uri="{BB962C8B-B14F-4D97-AF65-F5344CB8AC3E}">
        <p14:creationId xmlns:p14="http://schemas.microsoft.com/office/powerpoint/2010/main" val="2977695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dirty="0"/>
          </a:p>
        </p:txBody>
      </p:sp>
      <p:sp>
        <p:nvSpPr>
          <p:cNvPr id="3" name="Content Placeholder 2"/>
          <p:cNvSpPr>
            <a:spLocks noGrp="1"/>
          </p:cNvSpPr>
          <p:nvPr>
            <p:ph idx="1"/>
          </p:nvPr>
        </p:nvSpPr>
        <p:spPr>
          <a:xfrm>
            <a:off x="531289" y="1981200"/>
            <a:ext cx="11129420" cy="3962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p>
            <a:fld id="{6996FA26-999E-144A-B9D6-0275E6EB9A15}" type="datetime1">
              <a:rPr lang="en-US" smtClean="0">
                <a:solidFill>
                  <a:srgbClr val="58595B"/>
                </a:solidFill>
              </a:rPr>
              <a:pPr/>
              <a:t>9/2/2016</a:t>
            </a:fld>
            <a:endParaRPr dirty="0">
              <a:solidFill>
                <a:srgbClr val="58595B"/>
              </a:solidFill>
            </a:endParaRPr>
          </a:p>
        </p:txBody>
      </p:sp>
      <p:sp>
        <p:nvSpPr>
          <p:cNvPr id="5" name="Footer Placeholder 4"/>
          <p:cNvSpPr>
            <a:spLocks noGrp="1"/>
          </p:cNvSpPr>
          <p:nvPr>
            <p:ph type="ftr" sz="quarter" idx="11"/>
          </p:nvPr>
        </p:nvSpPr>
        <p:spPr/>
        <p:txBody>
          <a:bodyPr/>
          <a:lstStyle/>
          <a:p>
            <a:r>
              <a:rPr lang="en-US" smtClean="0">
                <a:solidFill>
                  <a:srgbClr val="58595B"/>
                </a:solidFill>
              </a:rPr>
              <a:t>Confidential – Oracle Internal/Restricted/Highly Restricted</a:t>
            </a:r>
            <a:endParaRPr dirty="0">
              <a:solidFill>
                <a:srgbClr val="58595B"/>
              </a:solidFill>
            </a:endParaRPr>
          </a:p>
        </p:txBody>
      </p:sp>
      <p:sp>
        <p:nvSpPr>
          <p:cNvPr id="6" name="Slide Number Placeholder 5"/>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
        <p:nvSpPr>
          <p:cNvPr id="7" name="Text Placeholder 12"/>
          <p:cNvSpPr>
            <a:spLocks noGrp="1"/>
          </p:cNvSpPr>
          <p:nvPr>
            <p:ph type="body" sz="quarter" idx="13" hasCustomPrompt="1"/>
          </p:nvPr>
        </p:nvSpPr>
        <p:spPr>
          <a:xfrm>
            <a:off x="531952" y="1373742"/>
            <a:ext cx="11128097" cy="343299"/>
          </a:xfr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subtitle</a:t>
            </a:r>
          </a:p>
        </p:txBody>
      </p:sp>
    </p:spTree>
    <p:extLst>
      <p:ext uri="{BB962C8B-B14F-4D97-AF65-F5344CB8AC3E}">
        <p14:creationId xmlns:p14="http://schemas.microsoft.com/office/powerpoint/2010/main" val="2926868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Program Agend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dirty="0"/>
          </a:p>
        </p:txBody>
      </p:sp>
      <p:sp>
        <p:nvSpPr>
          <p:cNvPr id="4" name="Date Placeholder 3"/>
          <p:cNvSpPr>
            <a:spLocks noGrp="1"/>
          </p:cNvSpPr>
          <p:nvPr>
            <p:ph type="dt" sz="half" idx="10"/>
          </p:nvPr>
        </p:nvSpPr>
        <p:spPr/>
        <p:txBody>
          <a:bodyPr/>
          <a:lstStyle/>
          <a:p>
            <a:fld id="{C154D1DD-7A94-3A44-A2B9-66FA7B1686B1}" type="datetime1">
              <a:rPr lang="en-US" smtClean="0">
                <a:solidFill>
                  <a:srgbClr val="58595B"/>
                </a:solidFill>
              </a:rPr>
              <a:pPr/>
              <a:t>9/2/2016</a:t>
            </a:fld>
            <a:endParaRPr dirty="0">
              <a:solidFill>
                <a:srgbClr val="58595B"/>
              </a:solidFill>
            </a:endParaRPr>
          </a:p>
        </p:txBody>
      </p:sp>
      <p:sp>
        <p:nvSpPr>
          <p:cNvPr id="5" name="Footer Placeholder 4"/>
          <p:cNvSpPr>
            <a:spLocks noGrp="1"/>
          </p:cNvSpPr>
          <p:nvPr>
            <p:ph type="ftr" sz="quarter" idx="11"/>
          </p:nvPr>
        </p:nvSpPr>
        <p:spPr/>
        <p:txBody>
          <a:bodyPr/>
          <a:lstStyle/>
          <a:p>
            <a:r>
              <a:rPr lang="en-US" smtClean="0">
                <a:solidFill>
                  <a:srgbClr val="58595B"/>
                </a:solidFill>
              </a:rPr>
              <a:t>Confidential – Oracle Internal/Restricted/Highly Restricted</a:t>
            </a:r>
            <a:endParaRPr dirty="0">
              <a:solidFill>
                <a:srgbClr val="58595B"/>
              </a:solidFill>
            </a:endParaRPr>
          </a:p>
        </p:txBody>
      </p:sp>
      <p:sp>
        <p:nvSpPr>
          <p:cNvPr id="6" name="Slide Number Placeholder 5"/>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
        <p:nvSpPr>
          <p:cNvPr id="8" name="Text Placeholder 7"/>
          <p:cNvSpPr>
            <a:spLocks noGrp="1"/>
          </p:cNvSpPr>
          <p:nvPr>
            <p:ph type="body" sz="quarter" idx="13"/>
          </p:nvPr>
        </p:nvSpPr>
        <p:spPr>
          <a:xfrm>
            <a:off x="2796659" y="1981199"/>
            <a:ext cx="8863390" cy="3962401"/>
          </a:xfrm>
        </p:spPr>
        <p:txBody>
          <a:bodyPr>
            <a:noAutofit/>
          </a:bodyPr>
          <a:lstStyle>
            <a:lvl1pPr marL="1588" indent="0">
              <a:spcBef>
                <a:spcPts val="2400"/>
              </a:spcBef>
              <a:buNone/>
              <a:defRPr sz="2800"/>
            </a:lvl1pPr>
            <a:lvl2pPr marL="1588" indent="0">
              <a:spcBef>
                <a:spcPts val="2400"/>
              </a:spcBef>
              <a:buNone/>
              <a:defRPr sz="2800"/>
            </a:lvl2pPr>
            <a:lvl3pPr marL="1588" indent="0">
              <a:spcBef>
                <a:spcPts val="2400"/>
              </a:spcBef>
              <a:buNone/>
              <a:defRPr sz="2800"/>
            </a:lvl3pPr>
            <a:lvl4pPr marL="1588" indent="0">
              <a:spcBef>
                <a:spcPts val="2400"/>
              </a:spcBef>
              <a:buNone/>
              <a:defRPr sz="2800"/>
            </a:lvl4pPr>
            <a:lvl5pPr marL="1588" indent="0">
              <a:spcBef>
                <a:spcPts val="2400"/>
              </a:spcBef>
              <a:buNone/>
              <a:defRPr sz="2800"/>
            </a:lvl5pPr>
            <a:lvl6pPr marL="1588" indent="0">
              <a:spcBef>
                <a:spcPts val="2400"/>
              </a:spcBef>
              <a:buNone/>
              <a:defRPr sz="2800"/>
            </a:lvl6pPr>
            <a:lvl7pPr marL="1588" indent="0">
              <a:spcBef>
                <a:spcPts val="2400"/>
              </a:spcBef>
              <a:buNone/>
              <a:defRPr sz="2800"/>
            </a:lvl7pPr>
            <a:lvl8pPr marL="1588" indent="0">
              <a:spcBef>
                <a:spcPts val="2400"/>
              </a:spcBef>
              <a:buNone/>
              <a:defRPr sz="2800"/>
            </a:lvl8pPr>
            <a:lvl9pPr marL="1588" indent="0">
              <a:spcBef>
                <a:spcPts val="2400"/>
              </a:spcBef>
              <a:buNone/>
              <a:defRPr sz="2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Tree>
    <p:extLst>
      <p:ext uri="{BB962C8B-B14F-4D97-AF65-F5344CB8AC3E}">
        <p14:creationId xmlns:p14="http://schemas.microsoft.com/office/powerpoint/2010/main" val="6545985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Custom Section Header with Picture and Proclama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7" name="Group 6"/>
          <p:cNvGrpSpPr/>
          <p:nvPr/>
        </p:nvGrpSpPr>
        <p:grpSpPr bwMode="gray">
          <a:xfrm>
            <a:off x="-286" y="0"/>
            <a:ext cx="12192574" cy="6858000"/>
            <a:chOff x="-287" y="0"/>
            <a:chExt cx="12189399" cy="6858000"/>
          </a:xfrm>
          <a:solidFill>
            <a:srgbClr val="D8E1E6"/>
          </a:solidFill>
        </p:grpSpPr>
        <p:sp>
          <p:nvSpPr>
            <p:cNvPr id="9" name="Rectangle 8"/>
            <p:cNvSpPr/>
            <p:nvPr/>
          </p:nvSpPr>
          <p:spPr bwMode="gray">
            <a:xfrm>
              <a:off x="-287" y="0"/>
              <a:ext cx="193962" cy="685214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800" dirty="0">
                <a:solidFill>
                  <a:srgbClr val="FFFFFF"/>
                </a:solidFill>
              </a:endParaRPr>
            </a:p>
          </p:txBody>
        </p:sp>
        <p:sp>
          <p:nvSpPr>
            <p:cNvPr id="10" name="Rectangle 9"/>
            <p:cNvSpPr/>
            <p:nvPr/>
          </p:nvSpPr>
          <p:spPr bwMode="gray">
            <a:xfrm>
              <a:off x="11995151" y="5854"/>
              <a:ext cx="193960" cy="685214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800" dirty="0">
                <a:solidFill>
                  <a:srgbClr val="FFFFFF"/>
                </a:solidFill>
              </a:endParaRPr>
            </a:p>
          </p:txBody>
        </p:sp>
        <p:sp>
          <p:nvSpPr>
            <p:cNvPr id="11" name="Rectangle 10"/>
            <p:cNvSpPr/>
            <p:nvPr/>
          </p:nvSpPr>
          <p:spPr bwMode="gray">
            <a:xfrm>
              <a:off x="-286"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800" dirty="0">
                <a:solidFill>
                  <a:srgbClr val="FFFFFF"/>
                </a:solidFill>
              </a:endParaRPr>
            </a:p>
          </p:txBody>
        </p:sp>
        <p:sp>
          <p:nvSpPr>
            <p:cNvPr id="12" name="Rectangle 11"/>
            <p:cNvSpPr/>
            <p:nvPr/>
          </p:nvSpPr>
          <p:spPr bwMode="gray">
            <a:xfrm>
              <a:off x="-286"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800" dirty="0">
                <a:solidFill>
                  <a:srgbClr val="FFFFFF"/>
                </a:solidFill>
              </a:endParaRPr>
            </a:p>
          </p:txBody>
        </p:sp>
      </p:grpSp>
      <p:sp>
        <p:nvSpPr>
          <p:cNvPr id="4" name="Date Placeholder 3"/>
          <p:cNvSpPr>
            <a:spLocks noGrp="1"/>
          </p:cNvSpPr>
          <p:nvPr>
            <p:ph type="dt" sz="half" idx="10"/>
          </p:nvPr>
        </p:nvSpPr>
        <p:spPr/>
        <p:txBody>
          <a:bodyPr/>
          <a:lstStyle>
            <a:lvl1pPr>
              <a:defRPr>
                <a:solidFill>
                  <a:srgbClr val="5F5F5F"/>
                </a:solidFill>
              </a:defRPr>
            </a:lvl1pPr>
          </a:lstStyle>
          <a:p>
            <a:fld id="{5E93B6AA-E2AA-5745-8131-720DFC68D31C}" type="datetime1">
              <a:rPr lang="en-US" smtClean="0"/>
              <a:pPr/>
              <a:t>9/2/2016</a:t>
            </a:fld>
            <a:endParaRPr lang="en-US" dirty="0"/>
          </a:p>
        </p:txBody>
      </p:sp>
      <p:sp>
        <p:nvSpPr>
          <p:cNvPr id="5" name="Footer Placeholder 4"/>
          <p:cNvSpPr>
            <a:spLocks noGrp="1"/>
          </p:cNvSpPr>
          <p:nvPr>
            <p:ph type="ftr" sz="quarter" idx="11"/>
          </p:nvPr>
        </p:nvSpPr>
        <p:spPr/>
        <p:txBody>
          <a:bodyPr/>
          <a:lstStyle>
            <a:lvl1pPr>
              <a:defRPr>
                <a:solidFill>
                  <a:srgbClr val="5F5F5F"/>
                </a:solidFill>
              </a:defRPr>
            </a:lvl1pPr>
          </a:lstStyle>
          <a:p>
            <a:r>
              <a:rPr lang="en-US" smtClean="0"/>
              <a:t>Confidential – Oracle Internal/Restricted/Highly Restricted</a:t>
            </a:r>
            <a:endParaRPr lang="en-US" dirty="0"/>
          </a:p>
        </p:txBody>
      </p:sp>
      <p:sp>
        <p:nvSpPr>
          <p:cNvPr id="6" name="Slide Number Placeholder 5"/>
          <p:cNvSpPr>
            <a:spLocks noGrp="1"/>
          </p:cNvSpPr>
          <p:nvPr>
            <p:ph type="sldNum" sz="quarter" idx="12"/>
          </p:nvPr>
        </p:nvSpPr>
        <p:spPr/>
        <p:txBody>
          <a:bodyPr/>
          <a:lstStyle>
            <a:lvl1pPr>
              <a:defRPr>
                <a:solidFill>
                  <a:srgbClr val="5F5F5F"/>
                </a:solidFill>
              </a:defRPr>
            </a:lvl1pPr>
          </a:lstStyle>
          <a:p>
            <a:fld id="{C51EAA63-D034-42AE-91FA-B13B9518C7BE}" type="slidenum">
              <a:rPr lang="en-US" smtClean="0"/>
              <a:pPr/>
              <a:t>‹#›</a:t>
            </a:fld>
            <a:endParaRPr lang="en-US" dirty="0"/>
          </a:p>
        </p:txBody>
      </p:sp>
      <p:sp>
        <p:nvSpPr>
          <p:cNvPr id="17" name="TextBox 16"/>
          <p:cNvSpPr txBox="1"/>
          <p:nvPr userDrawn="1"/>
        </p:nvSpPr>
        <p:spPr>
          <a:xfrm>
            <a:off x="5378072" y="6556248"/>
            <a:ext cx="3201234" cy="182880"/>
          </a:xfrm>
          <a:prstGeom prst="rect">
            <a:avLst/>
          </a:prstGeom>
          <a:noFill/>
        </p:spPr>
        <p:txBody>
          <a:bodyPr vert="horz" wrap="none" lIns="0" tIns="0" rIns="0" bIns="0" rtlCol="0" anchor="ctr" anchorCtr="0">
            <a:noAutofit/>
          </a:bodyPr>
          <a:lstStyle/>
          <a:p>
            <a:pPr algn="r"/>
            <a:r>
              <a:rPr sz="850" dirty="0">
                <a:solidFill>
                  <a:srgbClr val="5F5F5F"/>
                </a:solidFill>
              </a:rPr>
              <a:t>Copyright © </a:t>
            </a:r>
            <a:r>
              <a:rPr lang="en-US" sz="850" dirty="0">
                <a:solidFill>
                  <a:srgbClr val="5F5F5F"/>
                </a:solidFill>
              </a:rPr>
              <a:t>2016,</a:t>
            </a:r>
            <a:r>
              <a:rPr sz="850" dirty="0">
                <a:solidFill>
                  <a:srgbClr val="5F5F5F"/>
                </a:solidFill>
              </a:rPr>
              <a:t> </a:t>
            </a:r>
            <a:r>
              <a:rPr sz="850" dirty="0">
                <a:solidFill>
                  <a:srgbClr val="5F5F5F"/>
                </a:solidFill>
              </a:rPr>
              <a:t>Oracle and/or its affiliates. All rights reserved.  </a:t>
            </a:r>
            <a:r>
              <a:rPr sz="850" dirty="0">
                <a:solidFill>
                  <a:srgbClr val="5F5F5F"/>
                </a:solidFill>
              </a:rPr>
              <a:t>|</a:t>
            </a:r>
            <a:endParaRPr sz="850" dirty="0">
              <a:solidFill>
                <a:srgbClr val="5F5F5F"/>
              </a:solidFill>
            </a:endParaRPr>
          </a:p>
        </p:txBody>
      </p:sp>
      <p:pic>
        <p:nvPicPr>
          <p:cNvPr id="16" name="Picture 15" descr="Oracle logo in white on red staging background" title="Oracle red badge logo"/>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30490" y="6263640"/>
            <a:ext cx="1625561" cy="594360"/>
          </a:xfrm>
          <a:prstGeom prst="rect">
            <a:avLst/>
          </a:prstGeom>
        </p:spPr>
      </p:pic>
      <p:pic>
        <p:nvPicPr>
          <p:cNvPr id="13" name="Picture 1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56147" y="1"/>
            <a:ext cx="11652759" cy="6556247"/>
          </a:xfrm>
          <a:prstGeom prst="rect">
            <a:avLst/>
          </a:prstGeom>
        </p:spPr>
      </p:pic>
    </p:spTree>
    <p:extLst>
      <p:ext uri="{BB962C8B-B14F-4D97-AF65-F5344CB8AC3E}">
        <p14:creationId xmlns:p14="http://schemas.microsoft.com/office/powerpoint/2010/main" val="12837690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Custom Title Slide with Picture and Log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Rectangle 17" descr="Full slide 4-color photo can be inserted here. Customer/Partner and secondary logo can be included" title="Title Slide with Picture and customer/partner logo"/>
          <p:cNvSpPr/>
          <p:nvPr userDrawn="1"/>
        </p:nvSpPr>
        <p:spPr bwMode="hidden">
          <a:xfrm>
            <a:off x="1" y="451"/>
            <a:ext cx="12192000" cy="6858000"/>
          </a:xfrm>
          <a:prstGeom prst="rect">
            <a:avLst/>
          </a:prstGeom>
          <a:solidFill>
            <a:srgbClr val="46575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dirty="0">
              <a:solidFill>
                <a:srgbClr val="FFFFFF"/>
              </a:solidFill>
            </a:endParaRPr>
          </a:p>
        </p:txBody>
      </p:sp>
      <p:pic>
        <p:nvPicPr>
          <p:cNvPr id="17" name="Picture 1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5176" cy="6858000"/>
          </a:xfrm>
          <a:prstGeom prst="rect">
            <a:avLst/>
          </a:prstGeom>
        </p:spPr>
      </p:pic>
      <p:sp>
        <p:nvSpPr>
          <p:cNvPr id="4" name="Date Placeholder 3"/>
          <p:cNvSpPr>
            <a:spLocks noGrp="1"/>
          </p:cNvSpPr>
          <p:nvPr>
            <p:ph type="dt" sz="half" idx="10"/>
          </p:nvPr>
        </p:nvSpPr>
        <p:spPr/>
        <p:txBody>
          <a:bodyPr/>
          <a:lstStyle>
            <a:lvl1pPr>
              <a:defRPr>
                <a:solidFill>
                  <a:schemeClr val="tx1"/>
                </a:solidFill>
              </a:defRPr>
            </a:lvl1pPr>
          </a:lstStyle>
          <a:p>
            <a:fld id="{FE9D4F83-0EF6-4A4D-9FC0-F03FA2077ACD}" type="datetime1">
              <a:rPr lang="en-US" smtClean="0">
                <a:solidFill>
                  <a:srgbClr val="FFFFFF"/>
                </a:solidFill>
              </a:rPr>
              <a:pPr/>
              <a:t>9/2/2016</a:t>
            </a:fld>
            <a:endParaRPr lang="en-US" dirty="0">
              <a:solidFill>
                <a:srgbClr val="FFFFFF"/>
              </a:solidFill>
            </a:endParaRPr>
          </a:p>
        </p:txBody>
      </p:sp>
      <p:sp>
        <p:nvSpPr>
          <p:cNvPr id="5" name="Footer Placeholder 4"/>
          <p:cNvSpPr>
            <a:spLocks noGrp="1"/>
          </p:cNvSpPr>
          <p:nvPr>
            <p:ph type="ftr" sz="quarter" idx="11"/>
          </p:nvPr>
        </p:nvSpPr>
        <p:spPr/>
        <p:txBody>
          <a:bodyPr/>
          <a:lstStyle>
            <a:lvl1pPr>
              <a:defRPr>
                <a:solidFill>
                  <a:schemeClr val="tx1"/>
                </a:solidFill>
              </a:defRPr>
            </a:lvl1pPr>
          </a:lstStyle>
          <a:p>
            <a:r>
              <a:rPr lang="en-US" smtClean="0">
                <a:solidFill>
                  <a:srgbClr val="FFFFFF"/>
                </a:solidFill>
              </a:rPr>
              <a:t>Confidential – Oracle Internal/Restricted/Highly Restricted</a:t>
            </a:r>
            <a:endParaRPr lang="en-US" dirty="0">
              <a:solidFill>
                <a:srgbClr val="FFFFFF"/>
              </a:solidFill>
            </a:endParaRPr>
          </a:p>
        </p:txBody>
      </p:sp>
      <p:sp>
        <p:nvSpPr>
          <p:cNvPr id="16" name="TextBox 15"/>
          <p:cNvSpPr txBox="1"/>
          <p:nvPr userDrawn="1"/>
        </p:nvSpPr>
        <p:spPr>
          <a:xfrm>
            <a:off x="5378072" y="6556248"/>
            <a:ext cx="3201234" cy="182880"/>
          </a:xfrm>
          <a:prstGeom prst="rect">
            <a:avLst/>
          </a:prstGeom>
          <a:noFill/>
        </p:spPr>
        <p:txBody>
          <a:bodyPr vert="horz" wrap="none" lIns="0" tIns="0" rIns="0" bIns="0" rtlCol="0" anchor="ctr" anchorCtr="0">
            <a:noAutofit/>
          </a:bodyPr>
          <a:lstStyle/>
          <a:p>
            <a:pPr algn="r"/>
            <a:r>
              <a:rPr sz="850" dirty="0">
                <a:solidFill>
                  <a:srgbClr val="FFFFFF"/>
                </a:solidFill>
              </a:rPr>
              <a:t>Copyright © </a:t>
            </a:r>
            <a:r>
              <a:rPr lang="en-US" sz="850" dirty="0">
                <a:solidFill>
                  <a:srgbClr val="FFFFFF"/>
                </a:solidFill>
              </a:rPr>
              <a:t>2016,</a:t>
            </a:r>
            <a:r>
              <a:rPr sz="850" dirty="0">
                <a:solidFill>
                  <a:srgbClr val="FFFFFF"/>
                </a:solidFill>
              </a:rPr>
              <a:t> </a:t>
            </a:r>
            <a:r>
              <a:rPr sz="850" dirty="0">
                <a:solidFill>
                  <a:srgbClr val="FFFFFF"/>
                </a:solidFill>
              </a:rPr>
              <a:t>Oracle and/or its affiliates. All rights reserved.  </a:t>
            </a:r>
            <a:r>
              <a:rPr sz="850" dirty="0">
                <a:solidFill>
                  <a:srgbClr val="FFFFFF"/>
                </a:solidFill>
              </a:rPr>
              <a:t>|</a:t>
            </a:r>
            <a:endParaRPr sz="850" dirty="0">
              <a:solidFill>
                <a:srgbClr val="FFFFFF"/>
              </a:solidFill>
            </a:endParaRPr>
          </a:p>
        </p:txBody>
      </p:sp>
      <p:pic>
        <p:nvPicPr>
          <p:cNvPr id="15" name="Picture 14" descr="Oracle logo in white on red staging background" title="Oracle red badge logo"/>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30490" y="6263640"/>
            <a:ext cx="1625561" cy="594360"/>
          </a:xfrm>
          <a:prstGeom prst="rect">
            <a:avLst/>
          </a:prstGeom>
        </p:spPr>
      </p:pic>
      <p:sp>
        <p:nvSpPr>
          <p:cNvPr id="14" name="Rectangle 13"/>
          <p:cNvSpPr/>
          <p:nvPr userDrawn="1"/>
        </p:nvSpPr>
        <p:spPr bwMode="white">
          <a:xfrm>
            <a:off x="9987229" y="4608094"/>
            <a:ext cx="1829276"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dirty="0">
              <a:solidFill>
                <a:srgbClr val="FFFFFF"/>
              </a:solidFill>
            </a:endParaRPr>
          </a:p>
        </p:txBody>
      </p:sp>
      <p:sp>
        <p:nvSpPr>
          <p:cNvPr id="21" name="Text Placeholder 12"/>
          <p:cNvSpPr>
            <a:spLocks noGrp="1"/>
          </p:cNvSpPr>
          <p:nvPr>
            <p:ph type="body" sz="quarter" idx="15" hasCustomPrompt="1"/>
          </p:nvPr>
        </p:nvSpPr>
        <p:spPr>
          <a:xfrm>
            <a:off x="10059060" y="4815117"/>
            <a:ext cx="1676837" cy="228600"/>
          </a:xfrm>
        </p:spPr>
        <p:txBody>
          <a:bodyPr anchor="b">
            <a:normAutofit/>
          </a:bodyPr>
          <a:lstStyle>
            <a:lvl1pPr marL="1588" indent="0" algn="ctr">
              <a:spcBef>
                <a:spcPts val="0"/>
              </a:spcBef>
              <a:buFontTx/>
              <a:buNone/>
              <a:defRPr sz="1400" baseline="0">
                <a:solidFill>
                  <a:schemeClr val="bg1"/>
                </a:solidFill>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a:t>Click to add text</a:t>
            </a:r>
          </a:p>
        </p:txBody>
      </p:sp>
      <p:sp>
        <p:nvSpPr>
          <p:cNvPr id="2" name="Title 1"/>
          <p:cNvSpPr>
            <a:spLocks noGrp="1"/>
          </p:cNvSpPr>
          <p:nvPr>
            <p:ph type="ctrTitle"/>
          </p:nvPr>
        </p:nvSpPr>
        <p:spPr>
          <a:xfrm>
            <a:off x="531952" y="739776"/>
            <a:ext cx="9146382" cy="1470025"/>
          </a:xfrm>
        </p:spPr>
        <p:txBody>
          <a:bodyPr/>
          <a:lstStyle>
            <a:lvl1pPr>
              <a:lnSpc>
                <a:spcPct val="80000"/>
              </a:lnSpc>
              <a:defRPr sz="4800"/>
            </a:lvl1pPr>
          </a:lstStyle>
          <a:p>
            <a:r>
              <a:rPr lang="en-US" smtClean="0"/>
              <a:t>Click to edit Master title style</a:t>
            </a:r>
            <a:endParaRPr dirty="0"/>
          </a:p>
        </p:txBody>
      </p:sp>
      <p:sp>
        <p:nvSpPr>
          <p:cNvPr id="3" name="Subtitle 2"/>
          <p:cNvSpPr>
            <a:spLocks noGrp="1"/>
          </p:cNvSpPr>
          <p:nvPr>
            <p:ph type="subTitle" idx="1"/>
          </p:nvPr>
        </p:nvSpPr>
        <p:spPr>
          <a:xfrm>
            <a:off x="531900" y="2286000"/>
            <a:ext cx="9146382"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sp>
        <p:nvSpPr>
          <p:cNvPr id="13" name="Text Placeholder 12"/>
          <p:cNvSpPr>
            <a:spLocks noGrp="1"/>
          </p:cNvSpPr>
          <p:nvPr>
            <p:ph type="body" sz="quarter" idx="13" hasCustomPrompt="1"/>
          </p:nvPr>
        </p:nvSpPr>
        <p:spPr>
          <a:xfrm>
            <a:off x="531952" y="3429452"/>
            <a:ext cx="9146382"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Tree>
    <p:extLst>
      <p:ext uri="{BB962C8B-B14F-4D97-AF65-F5344CB8AC3E}">
        <p14:creationId xmlns:p14="http://schemas.microsoft.com/office/powerpoint/2010/main" val="24874341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type="secHead" preserve="1">
  <p:cSld name="Custom Section Header with 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5" name="Rectangle 14" descr="Full bleed 4-color photo can be inserted here" title="Section Header with Picture"/>
          <p:cNvSpPr/>
          <p:nvPr userDrawn="1"/>
        </p:nvSpPr>
        <p:spPr bwMode="hidden">
          <a:xfrm>
            <a:off x="286" y="0"/>
            <a:ext cx="12192000" cy="6858000"/>
          </a:xfrm>
          <a:prstGeom prst="rect">
            <a:avLst/>
          </a:prstGeom>
          <a:solidFill>
            <a:srgbClr val="46575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dirty="0">
              <a:solidFill>
                <a:srgbClr val="FFFFFF"/>
              </a:solidFill>
            </a:endParaRPr>
          </a:p>
        </p:txBody>
      </p:sp>
      <p:pic>
        <p:nvPicPr>
          <p:cNvPr id="18" name="Picture 1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6147" y="219002"/>
            <a:ext cx="11538349" cy="6488631"/>
          </a:xfrm>
          <a:prstGeom prst="rect">
            <a:avLst/>
          </a:prstGeom>
        </p:spPr>
      </p:pic>
      <p:grpSp>
        <p:nvGrpSpPr>
          <p:cNvPr id="7" name="Group 6"/>
          <p:cNvGrpSpPr/>
          <p:nvPr/>
        </p:nvGrpSpPr>
        <p:grpSpPr bwMode="gray">
          <a:xfrm>
            <a:off x="-286" y="0"/>
            <a:ext cx="12192574" cy="6858000"/>
            <a:chOff x="-287" y="0"/>
            <a:chExt cx="12189399" cy="6858000"/>
          </a:xfrm>
          <a:solidFill>
            <a:srgbClr val="D8E1E6"/>
          </a:solidFill>
        </p:grpSpPr>
        <p:sp>
          <p:nvSpPr>
            <p:cNvPr id="9" name="Rectangle 8"/>
            <p:cNvSpPr/>
            <p:nvPr/>
          </p:nvSpPr>
          <p:spPr bwMode="gray">
            <a:xfrm>
              <a:off x="-287" y="0"/>
              <a:ext cx="193962" cy="685214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800" dirty="0">
                <a:solidFill>
                  <a:srgbClr val="FFFFFF"/>
                </a:solidFill>
              </a:endParaRPr>
            </a:p>
          </p:txBody>
        </p:sp>
        <p:sp>
          <p:nvSpPr>
            <p:cNvPr id="10" name="Rectangle 9"/>
            <p:cNvSpPr/>
            <p:nvPr/>
          </p:nvSpPr>
          <p:spPr bwMode="gray">
            <a:xfrm>
              <a:off x="11995151" y="5854"/>
              <a:ext cx="193960" cy="685214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800" dirty="0">
                <a:solidFill>
                  <a:srgbClr val="FFFFFF"/>
                </a:solidFill>
              </a:endParaRPr>
            </a:p>
          </p:txBody>
        </p:sp>
        <p:sp>
          <p:nvSpPr>
            <p:cNvPr id="11" name="Rectangle 10"/>
            <p:cNvSpPr/>
            <p:nvPr/>
          </p:nvSpPr>
          <p:spPr bwMode="gray">
            <a:xfrm>
              <a:off x="-286"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800" dirty="0">
                <a:solidFill>
                  <a:srgbClr val="FFFFFF"/>
                </a:solidFill>
              </a:endParaRPr>
            </a:p>
          </p:txBody>
        </p:sp>
        <p:sp>
          <p:nvSpPr>
            <p:cNvPr id="12" name="Rectangle 11"/>
            <p:cNvSpPr/>
            <p:nvPr/>
          </p:nvSpPr>
          <p:spPr bwMode="gray">
            <a:xfrm>
              <a:off x="-286"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800" dirty="0">
                <a:solidFill>
                  <a:srgbClr val="FFFFFF"/>
                </a:solidFill>
              </a:endParaRPr>
            </a:p>
          </p:txBody>
        </p:sp>
      </p:grpSp>
      <p:sp>
        <p:nvSpPr>
          <p:cNvPr id="2" name="Title 1"/>
          <p:cNvSpPr>
            <a:spLocks noGrp="1"/>
          </p:cNvSpPr>
          <p:nvPr>
            <p:ph type="title"/>
          </p:nvPr>
        </p:nvSpPr>
        <p:spPr>
          <a:xfrm>
            <a:off x="531952" y="2600324"/>
            <a:ext cx="11128098" cy="1371600"/>
          </a:xfrm>
        </p:spPr>
        <p:txBody>
          <a:bodyPr anchor="b"/>
          <a:lstStyle>
            <a:lvl1pPr algn="l">
              <a:lnSpc>
                <a:spcPct val="80000"/>
              </a:lnSpc>
              <a:defRPr sz="4800" b="0" cap="none" baseline="0"/>
            </a:lvl1pPr>
          </a:lstStyle>
          <a:p>
            <a:r>
              <a:rPr lang="en-US" smtClean="0"/>
              <a:t>Click to edit Master title style</a:t>
            </a:r>
            <a:endParaRPr dirty="0"/>
          </a:p>
        </p:txBody>
      </p:sp>
      <p:sp>
        <p:nvSpPr>
          <p:cNvPr id="3" name="Text Placeholder 2"/>
          <p:cNvSpPr>
            <a:spLocks noGrp="1"/>
          </p:cNvSpPr>
          <p:nvPr>
            <p:ph type="body" idx="1"/>
          </p:nvPr>
        </p:nvSpPr>
        <p:spPr>
          <a:xfrm>
            <a:off x="531952" y="4038598"/>
            <a:ext cx="11128098" cy="914400"/>
          </a:xfrm>
        </p:spPr>
        <p:txBody>
          <a:bodyPr anchor="t">
            <a:noAutofit/>
          </a:bodyPr>
          <a:lstStyle>
            <a:lvl1pPr marL="0" indent="0">
              <a:spcBef>
                <a:spcPts val="0"/>
              </a:spcBef>
              <a:buNone/>
              <a:defRPr sz="2400" b="1">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solidFill>
                  <a:srgbClr val="5F5F5F"/>
                </a:solidFill>
              </a:defRPr>
            </a:lvl1pPr>
          </a:lstStyle>
          <a:p>
            <a:fld id="{5E93B6AA-E2AA-5745-8131-720DFC68D31C}" type="datetime1">
              <a:rPr lang="en-US" smtClean="0"/>
              <a:pPr/>
              <a:t>9/2/2016</a:t>
            </a:fld>
            <a:endParaRPr lang="en-US" dirty="0"/>
          </a:p>
        </p:txBody>
      </p:sp>
      <p:sp>
        <p:nvSpPr>
          <p:cNvPr id="5" name="Footer Placeholder 4"/>
          <p:cNvSpPr>
            <a:spLocks noGrp="1"/>
          </p:cNvSpPr>
          <p:nvPr>
            <p:ph type="ftr" sz="quarter" idx="11"/>
          </p:nvPr>
        </p:nvSpPr>
        <p:spPr/>
        <p:txBody>
          <a:bodyPr/>
          <a:lstStyle>
            <a:lvl1pPr>
              <a:defRPr>
                <a:solidFill>
                  <a:srgbClr val="5F5F5F"/>
                </a:solidFill>
              </a:defRPr>
            </a:lvl1pPr>
          </a:lstStyle>
          <a:p>
            <a:r>
              <a:rPr lang="en-US" smtClean="0"/>
              <a:t>Confidential – Oracle Internal/Restricted/Highly Restricted</a:t>
            </a:r>
            <a:endParaRPr lang="en-US" dirty="0"/>
          </a:p>
        </p:txBody>
      </p:sp>
      <p:sp>
        <p:nvSpPr>
          <p:cNvPr id="6" name="Slide Number Placeholder 5"/>
          <p:cNvSpPr>
            <a:spLocks noGrp="1"/>
          </p:cNvSpPr>
          <p:nvPr>
            <p:ph type="sldNum" sz="quarter" idx="12"/>
          </p:nvPr>
        </p:nvSpPr>
        <p:spPr/>
        <p:txBody>
          <a:bodyPr/>
          <a:lstStyle>
            <a:lvl1pPr>
              <a:defRPr>
                <a:solidFill>
                  <a:srgbClr val="5F5F5F"/>
                </a:solidFill>
              </a:defRPr>
            </a:lvl1pPr>
          </a:lstStyle>
          <a:p>
            <a:fld id="{C51EAA63-D034-42AE-91FA-B13B9518C7BE}" type="slidenum">
              <a:rPr lang="en-US" smtClean="0"/>
              <a:pPr/>
              <a:t>‹#›</a:t>
            </a:fld>
            <a:endParaRPr lang="en-US" dirty="0"/>
          </a:p>
        </p:txBody>
      </p:sp>
      <p:sp>
        <p:nvSpPr>
          <p:cNvPr id="17" name="TextBox 16"/>
          <p:cNvSpPr txBox="1"/>
          <p:nvPr userDrawn="1"/>
        </p:nvSpPr>
        <p:spPr>
          <a:xfrm>
            <a:off x="5378072" y="6556248"/>
            <a:ext cx="3201234" cy="182880"/>
          </a:xfrm>
          <a:prstGeom prst="rect">
            <a:avLst/>
          </a:prstGeom>
          <a:noFill/>
        </p:spPr>
        <p:txBody>
          <a:bodyPr vert="horz" wrap="none" lIns="0" tIns="0" rIns="0" bIns="0" rtlCol="0" anchor="ctr" anchorCtr="0">
            <a:noAutofit/>
          </a:bodyPr>
          <a:lstStyle/>
          <a:p>
            <a:pPr algn="r"/>
            <a:r>
              <a:rPr sz="850" dirty="0">
                <a:solidFill>
                  <a:srgbClr val="5F5F5F"/>
                </a:solidFill>
              </a:rPr>
              <a:t>Copyright © </a:t>
            </a:r>
            <a:r>
              <a:rPr lang="en-US" sz="850" dirty="0">
                <a:solidFill>
                  <a:srgbClr val="5F5F5F"/>
                </a:solidFill>
              </a:rPr>
              <a:t>2016,</a:t>
            </a:r>
            <a:r>
              <a:rPr sz="850" dirty="0">
                <a:solidFill>
                  <a:srgbClr val="5F5F5F"/>
                </a:solidFill>
              </a:rPr>
              <a:t> </a:t>
            </a:r>
            <a:r>
              <a:rPr sz="850" dirty="0">
                <a:solidFill>
                  <a:srgbClr val="5F5F5F"/>
                </a:solidFill>
              </a:rPr>
              <a:t>Oracle and/or its affiliates. All rights reserved.  </a:t>
            </a:r>
            <a:r>
              <a:rPr sz="850" dirty="0">
                <a:solidFill>
                  <a:srgbClr val="5F5F5F"/>
                </a:solidFill>
              </a:rPr>
              <a:t>|</a:t>
            </a:r>
            <a:endParaRPr sz="850" dirty="0">
              <a:solidFill>
                <a:srgbClr val="5F5F5F"/>
              </a:solidFill>
            </a:endParaRPr>
          </a:p>
        </p:txBody>
      </p:sp>
      <p:pic>
        <p:nvPicPr>
          <p:cNvPr id="16" name="Picture 15" descr="Oracle logo in white on red staging background" title="Oracle red badge logo"/>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30490" y="6263640"/>
            <a:ext cx="1625561" cy="594360"/>
          </a:xfrm>
          <a:prstGeom prst="rect">
            <a:avLst/>
          </a:prstGeom>
        </p:spPr>
      </p:pic>
    </p:spTree>
    <p:extLst>
      <p:ext uri="{BB962C8B-B14F-4D97-AF65-F5344CB8AC3E}">
        <p14:creationId xmlns:p14="http://schemas.microsoft.com/office/powerpoint/2010/main" val="18648893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type="secHead" preserve="1">
  <p:cSld name="Section Header without Picture">
    <p:spTree>
      <p:nvGrpSpPr>
        <p:cNvPr id="1" name=""/>
        <p:cNvGrpSpPr/>
        <p:nvPr/>
      </p:nvGrpSpPr>
      <p:grpSpPr>
        <a:xfrm>
          <a:off x="0" y="0"/>
          <a:ext cx="0" cy="0"/>
          <a:chOff x="0" y="0"/>
          <a:chExt cx="0" cy="0"/>
        </a:xfrm>
      </p:grpSpPr>
      <p:sp>
        <p:nvSpPr>
          <p:cNvPr id="2" name="Title 1"/>
          <p:cNvSpPr>
            <a:spLocks noGrp="1"/>
          </p:cNvSpPr>
          <p:nvPr>
            <p:ph type="title"/>
          </p:nvPr>
        </p:nvSpPr>
        <p:spPr>
          <a:xfrm>
            <a:off x="531952" y="2600324"/>
            <a:ext cx="11128098" cy="1371600"/>
          </a:xfrm>
        </p:spPr>
        <p:txBody>
          <a:bodyPr anchor="b"/>
          <a:lstStyle>
            <a:lvl1pPr algn="l">
              <a:lnSpc>
                <a:spcPct val="80000"/>
              </a:lnSpc>
              <a:defRPr sz="4800" b="0" cap="none" baseline="0"/>
            </a:lvl1pPr>
          </a:lstStyle>
          <a:p>
            <a:r>
              <a:rPr lang="en-US" smtClean="0"/>
              <a:t>Click to edit Master title style</a:t>
            </a:r>
            <a:endParaRPr/>
          </a:p>
        </p:txBody>
      </p:sp>
      <p:sp>
        <p:nvSpPr>
          <p:cNvPr id="3" name="Text Placeholder 2"/>
          <p:cNvSpPr>
            <a:spLocks noGrp="1"/>
          </p:cNvSpPr>
          <p:nvPr>
            <p:ph type="body" idx="1"/>
          </p:nvPr>
        </p:nvSpPr>
        <p:spPr>
          <a:xfrm>
            <a:off x="531952" y="4038598"/>
            <a:ext cx="11128098" cy="914400"/>
          </a:xfrm>
        </p:spPr>
        <p:txBody>
          <a:bodyPr anchor="t">
            <a:noAutofit/>
          </a:bodyPr>
          <a:lstStyle>
            <a:lvl1pPr marL="0" indent="0">
              <a:spcBef>
                <a:spcPts val="0"/>
              </a:spcBef>
              <a:buNone/>
              <a:defRPr sz="2400" b="1">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3F7589B-9BD6-8B45-A3F1-2069890F0F33}" type="datetime1">
              <a:rPr lang="en-US" smtClean="0">
                <a:solidFill>
                  <a:srgbClr val="58595B"/>
                </a:solidFill>
              </a:rPr>
              <a:pPr/>
              <a:t>9/2/2016</a:t>
            </a:fld>
            <a:endParaRPr dirty="0">
              <a:solidFill>
                <a:srgbClr val="58595B"/>
              </a:solidFill>
            </a:endParaRPr>
          </a:p>
        </p:txBody>
      </p:sp>
      <p:sp>
        <p:nvSpPr>
          <p:cNvPr id="5" name="Footer Placeholder 4"/>
          <p:cNvSpPr>
            <a:spLocks noGrp="1"/>
          </p:cNvSpPr>
          <p:nvPr>
            <p:ph type="ftr" sz="quarter" idx="11"/>
          </p:nvPr>
        </p:nvSpPr>
        <p:spPr/>
        <p:txBody>
          <a:bodyPr/>
          <a:lstStyle/>
          <a:p>
            <a:r>
              <a:rPr lang="en-US" smtClean="0">
                <a:solidFill>
                  <a:srgbClr val="58595B"/>
                </a:solidFill>
              </a:rPr>
              <a:t>Confidential – Oracle Internal/Restricted/Highly Restricted</a:t>
            </a:r>
            <a:endParaRPr dirty="0">
              <a:solidFill>
                <a:srgbClr val="58595B"/>
              </a:solidFill>
            </a:endParaRPr>
          </a:p>
        </p:txBody>
      </p:sp>
      <p:sp>
        <p:nvSpPr>
          <p:cNvPr id="6" name="Slide Number Placeholder 5"/>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Tree>
    <p:extLst>
      <p:ext uri="{BB962C8B-B14F-4D97-AF65-F5344CB8AC3E}">
        <p14:creationId xmlns:p14="http://schemas.microsoft.com/office/powerpoint/2010/main" val="20207478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type="secHead" preserve="1">
  <p:cSld name="Section Header with 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Rectangle 17" descr="Full bleed 4-color photo can be inserted here" title="Section Header with Picture"/>
          <p:cNvSpPr/>
          <p:nvPr userDrawn="1"/>
        </p:nvSpPr>
        <p:spPr bwMode="hidden">
          <a:xfrm>
            <a:off x="1" y="0"/>
            <a:ext cx="12192000" cy="6858000"/>
          </a:xfrm>
          <a:prstGeom prst="rect">
            <a:avLst/>
          </a:prstGeom>
          <a:solidFill>
            <a:srgbClr val="46575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dirty="0">
              <a:solidFill>
                <a:srgbClr val="FFFFFF"/>
              </a:solidFill>
            </a:endParaRPr>
          </a:p>
        </p:txBody>
      </p:sp>
      <p:grpSp>
        <p:nvGrpSpPr>
          <p:cNvPr id="7" name="Group 6"/>
          <p:cNvGrpSpPr/>
          <p:nvPr/>
        </p:nvGrpSpPr>
        <p:grpSpPr bwMode="gray">
          <a:xfrm>
            <a:off x="-286" y="0"/>
            <a:ext cx="12192574" cy="6858000"/>
            <a:chOff x="-287" y="0"/>
            <a:chExt cx="12189399" cy="6858000"/>
          </a:xfrm>
          <a:solidFill>
            <a:srgbClr val="D8E1E6"/>
          </a:solidFill>
        </p:grpSpPr>
        <p:sp>
          <p:nvSpPr>
            <p:cNvPr id="9" name="Rectangle 8"/>
            <p:cNvSpPr/>
            <p:nvPr/>
          </p:nvSpPr>
          <p:spPr bwMode="gray">
            <a:xfrm>
              <a:off x="-287" y="0"/>
              <a:ext cx="193962" cy="685214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800" dirty="0">
                <a:solidFill>
                  <a:srgbClr val="FFFFFF"/>
                </a:solidFill>
              </a:endParaRPr>
            </a:p>
          </p:txBody>
        </p:sp>
        <p:sp>
          <p:nvSpPr>
            <p:cNvPr id="10" name="Rectangle 9"/>
            <p:cNvSpPr/>
            <p:nvPr/>
          </p:nvSpPr>
          <p:spPr bwMode="gray">
            <a:xfrm>
              <a:off x="11995151" y="5854"/>
              <a:ext cx="193960" cy="685214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800" dirty="0">
                <a:solidFill>
                  <a:srgbClr val="FFFFFF"/>
                </a:solidFill>
              </a:endParaRPr>
            </a:p>
          </p:txBody>
        </p:sp>
        <p:sp>
          <p:nvSpPr>
            <p:cNvPr id="11" name="Rectangle 10"/>
            <p:cNvSpPr/>
            <p:nvPr/>
          </p:nvSpPr>
          <p:spPr bwMode="gray">
            <a:xfrm>
              <a:off x="-286"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800" dirty="0">
                <a:solidFill>
                  <a:srgbClr val="FFFFFF"/>
                </a:solidFill>
              </a:endParaRPr>
            </a:p>
          </p:txBody>
        </p:sp>
        <p:sp>
          <p:nvSpPr>
            <p:cNvPr id="12" name="Rectangle 11"/>
            <p:cNvSpPr/>
            <p:nvPr/>
          </p:nvSpPr>
          <p:spPr bwMode="gray">
            <a:xfrm>
              <a:off x="-286"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800" dirty="0">
                <a:solidFill>
                  <a:srgbClr val="FFFFFF"/>
                </a:solidFill>
              </a:endParaRPr>
            </a:p>
          </p:txBody>
        </p:sp>
      </p:grpSp>
      <p:sp>
        <p:nvSpPr>
          <p:cNvPr id="2" name="Title 1"/>
          <p:cNvSpPr>
            <a:spLocks noGrp="1"/>
          </p:cNvSpPr>
          <p:nvPr>
            <p:ph type="title"/>
          </p:nvPr>
        </p:nvSpPr>
        <p:spPr>
          <a:xfrm>
            <a:off x="531952" y="2600324"/>
            <a:ext cx="11128098" cy="1371600"/>
          </a:xfrm>
        </p:spPr>
        <p:txBody>
          <a:bodyPr anchor="b"/>
          <a:lstStyle>
            <a:lvl1pPr algn="l">
              <a:lnSpc>
                <a:spcPct val="80000"/>
              </a:lnSpc>
              <a:defRPr sz="4800" b="0" cap="none" baseline="0"/>
            </a:lvl1pPr>
          </a:lstStyle>
          <a:p>
            <a:r>
              <a:rPr lang="en-US" smtClean="0"/>
              <a:t>Click to edit Master title style</a:t>
            </a:r>
            <a:endParaRPr dirty="0"/>
          </a:p>
        </p:txBody>
      </p:sp>
      <p:sp>
        <p:nvSpPr>
          <p:cNvPr id="3" name="Text Placeholder 2"/>
          <p:cNvSpPr>
            <a:spLocks noGrp="1"/>
          </p:cNvSpPr>
          <p:nvPr>
            <p:ph type="body" idx="1"/>
          </p:nvPr>
        </p:nvSpPr>
        <p:spPr>
          <a:xfrm>
            <a:off x="531952" y="4038598"/>
            <a:ext cx="11128098" cy="914400"/>
          </a:xfrm>
        </p:spPr>
        <p:txBody>
          <a:bodyPr anchor="t">
            <a:noAutofit/>
          </a:bodyPr>
          <a:lstStyle>
            <a:lvl1pPr marL="0" indent="0">
              <a:spcBef>
                <a:spcPts val="0"/>
              </a:spcBef>
              <a:buNone/>
              <a:defRPr sz="2400" b="1">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solidFill>
                  <a:srgbClr val="5F5F5F"/>
                </a:solidFill>
              </a:defRPr>
            </a:lvl1pPr>
          </a:lstStyle>
          <a:p>
            <a:fld id="{5E93B6AA-E2AA-5745-8131-720DFC68D31C}" type="datetime1">
              <a:rPr lang="en-US" smtClean="0"/>
              <a:pPr/>
              <a:t>9/2/2016</a:t>
            </a:fld>
            <a:endParaRPr lang="en-US" dirty="0"/>
          </a:p>
        </p:txBody>
      </p:sp>
      <p:sp>
        <p:nvSpPr>
          <p:cNvPr id="5" name="Footer Placeholder 4"/>
          <p:cNvSpPr>
            <a:spLocks noGrp="1"/>
          </p:cNvSpPr>
          <p:nvPr>
            <p:ph type="ftr" sz="quarter" idx="11"/>
          </p:nvPr>
        </p:nvSpPr>
        <p:spPr/>
        <p:txBody>
          <a:bodyPr/>
          <a:lstStyle>
            <a:lvl1pPr>
              <a:defRPr>
                <a:solidFill>
                  <a:srgbClr val="5F5F5F"/>
                </a:solidFill>
              </a:defRPr>
            </a:lvl1pPr>
          </a:lstStyle>
          <a:p>
            <a:r>
              <a:rPr lang="en-US" smtClean="0"/>
              <a:t>Confidential – Oracle Internal/Restricted/Highly Restricted</a:t>
            </a:r>
            <a:endParaRPr lang="en-US" dirty="0"/>
          </a:p>
        </p:txBody>
      </p:sp>
      <p:sp>
        <p:nvSpPr>
          <p:cNvPr id="6" name="Slide Number Placeholder 5"/>
          <p:cNvSpPr>
            <a:spLocks noGrp="1"/>
          </p:cNvSpPr>
          <p:nvPr>
            <p:ph type="sldNum" sz="quarter" idx="12"/>
          </p:nvPr>
        </p:nvSpPr>
        <p:spPr/>
        <p:txBody>
          <a:bodyPr/>
          <a:lstStyle>
            <a:lvl1pPr>
              <a:defRPr>
                <a:solidFill>
                  <a:srgbClr val="5F5F5F"/>
                </a:solidFill>
              </a:defRPr>
            </a:lvl1pPr>
          </a:lstStyle>
          <a:p>
            <a:fld id="{C51EAA63-D034-42AE-91FA-B13B9518C7BE}" type="slidenum">
              <a:rPr lang="en-US" smtClean="0"/>
              <a:pPr/>
              <a:t>‹#›</a:t>
            </a:fld>
            <a:endParaRPr lang="en-US" dirty="0"/>
          </a:p>
        </p:txBody>
      </p:sp>
      <p:sp>
        <p:nvSpPr>
          <p:cNvPr id="17" name="TextBox 16"/>
          <p:cNvSpPr txBox="1"/>
          <p:nvPr userDrawn="1"/>
        </p:nvSpPr>
        <p:spPr>
          <a:xfrm>
            <a:off x="5378072" y="6556248"/>
            <a:ext cx="3201234" cy="182880"/>
          </a:xfrm>
          <a:prstGeom prst="rect">
            <a:avLst/>
          </a:prstGeom>
          <a:noFill/>
        </p:spPr>
        <p:txBody>
          <a:bodyPr vert="horz" wrap="none" lIns="0" tIns="0" rIns="0" bIns="0" rtlCol="0" anchor="ctr" anchorCtr="0">
            <a:noAutofit/>
          </a:bodyPr>
          <a:lstStyle/>
          <a:p>
            <a:pPr algn="r"/>
            <a:r>
              <a:rPr sz="850" dirty="0">
                <a:solidFill>
                  <a:srgbClr val="5F5F5F"/>
                </a:solidFill>
              </a:rPr>
              <a:t>Copyright © </a:t>
            </a:r>
            <a:r>
              <a:rPr lang="en-US" sz="850" dirty="0">
                <a:solidFill>
                  <a:srgbClr val="5F5F5F"/>
                </a:solidFill>
              </a:rPr>
              <a:t>2016,</a:t>
            </a:r>
            <a:r>
              <a:rPr sz="850" dirty="0">
                <a:solidFill>
                  <a:srgbClr val="5F5F5F"/>
                </a:solidFill>
              </a:rPr>
              <a:t> </a:t>
            </a:r>
            <a:r>
              <a:rPr sz="850" dirty="0">
                <a:solidFill>
                  <a:srgbClr val="5F5F5F"/>
                </a:solidFill>
              </a:rPr>
              <a:t>Oracle and/or its affiliates. All rights reserved.  </a:t>
            </a:r>
            <a:r>
              <a:rPr sz="850" dirty="0">
                <a:solidFill>
                  <a:srgbClr val="5F5F5F"/>
                </a:solidFill>
              </a:rPr>
              <a:t>|</a:t>
            </a:r>
            <a:endParaRPr sz="850" dirty="0">
              <a:solidFill>
                <a:srgbClr val="5F5F5F"/>
              </a:solidFill>
            </a:endParaRPr>
          </a:p>
        </p:txBody>
      </p:sp>
      <p:pic>
        <p:nvPicPr>
          <p:cNvPr id="16" name="Picture 15" descr="Oracle logo in white on red staging background" title="Oracle red badge logo"/>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30490" y="6263640"/>
            <a:ext cx="1625561" cy="594360"/>
          </a:xfrm>
          <a:prstGeom prst="rect">
            <a:avLst/>
          </a:prstGeom>
        </p:spPr>
      </p:pic>
    </p:spTree>
    <p:extLst>
      <p:ext uri="{BB962C8B-B14F-4D97-AF65-F5344CB8AC3E}">
        <p14:creationId xmlns:p14="http://schemas.microsoft.com/office/powerpoint/2010/main" val="20467045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Announcement">
    <p:spTree>
      <p:nvGrpSpPr>
        <p:cNvPr id="1" name=""/>
        <p:cNvGrpSpPr/>
        <p:nvPr/>
      </p:nvGrpSpPr>
      <p:grpSpPr>
        <a:xfrm>
          <a:off x="0" y="0"/>
          <a:ext cx="0" cy="0"/>
          <a:chOff x="0" y="0"/>
          <a:chExt cx="0" cy="0"/>
        </a:xfrm>
      </p:grpSpPr>
      <p:sp>
        <p:nvSpPr>
          <p:cNvPr id="2" name="Title 1"/>
          <p:cNvSpPr>
            <a:spLocks noGrp="1"/>
          </p:cNvSpPr>
          <p:nvPr>
            <p:ph type="title"/>
          </p:nvPr>
        </p:nvSpPr>
        <p:spPr>
          <a:xfrm>
            <a:off x="531951" y="1905000"/>
            <a:ext cx="4801850" cy="1645920"/>
          </a:xfrm>
        </p:spPr>
        <p:txBody>
          <a:bodyPr anchor="b"/>
          <a:lstStyle>
            <a:lvl1pPr algn="l">
              <a:lnSpc>
                <a:spcPct val="80000"/>
              </a:lnSpc>
              <a:defRPr sz="4800" b="0"/>
            </a:lvl1pPr>
          </a:lstStyle>
          <a:p>
            <a:r>
              <a:rPr lang="en-US" smtClean="0"/>
              <a:t>Click to edit Master title style</a:t>
            </a:r>
            <a:endParaRPr dirty="0"/>
          </a:p>
        </p:txBody>
      </p:sp>
      <p:sp>
        <p:nvSpPr>
          <p:cNvPr id="3" name="Picture Placeholder 2"/>
          <p:cNvSpPr>
            <a:spLocks noGrp="1"/>
          </p:cNvSpPr>
          <p:nvPr>
            <p:ph type="pic" idx="1"/>
          </p:nvPr>
        </p:nvSpPr>
        <p:spPr>
          <a:xfrm>
            <a:off x="5589912" y="533400"/>
            <a:ext cx="6070139" cy="5410200"/>
          </a:xfrm>
          <a:no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dirty="0"/>
          </a:p>
        </p:txBody>
      </p:sp>
      <p:sp>
        <p:nvSpPr>
          <p:cNvPr id="4" name="Text Placeholder 3"/>
          <p:cNvSpPr>
            <a:spLocks noGrp="1"/>
          </p:cNvSpPr>
          <p:nvPr>
            <p:ph type="body" sz="half" idx="2"/>
          </p:nvPr>
        </p:nvSpPr>
        <p:spPr>
          <a:xfrm>
            <a:off x="531951" y="3657600"/>
            <a:ext cx="4801849" cy="1645920"/>
          </a:xfrm>
        </p:spPr>
        <p:txBody>
          <a:bodyPr>
            <a:noAutofit/>
          </a:bodyPr>
          <a:lstStyle>
            <a:lvl1pPr marL="0" indent="0">
              <a:spcBef>
                <a:spcPts val="0"/>
              </a:spcBef>
              <a:buNone/>
              <a:defRPr sz="2400" b="1"/>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8216978-AAC9-904E-ABF1-80828AE7CA12}" type="datetime1">
              <a:rPr lang="en-US" smtClean="0">
                <a:solidFill>
                  <a:srgbClr val="58595B"/>
                </a:solidFill>
              </a:rPr>
              <a:pPr/>
              <a:t>9/2/2016</a:t>
            </a:fld>
            <a:endParaRPr dirty="0">
              <a:solidFill>
                <a:srgbClr val="58595B"/>
              </a:solidFill>
            </a:endParaRPr>
          </a:p>
        </p:txBody>
      </p:sp>
      <p:sp>
        <p:nvSpPr>
          <p:cNvPr id="6" name="Footer Placeholder 5"/>
          <p:cNvSpPr>
            <a:spLocks noGrp="1"/>
          </p:cNvSpPr>
          <p:nvPr>
            <p:ph type="ftr" sz="quarter" idx="11"/>
          </p:nvPr>
        </p:nvSpPr>
        <p:spPr/>
        <p:txBody>
          <a:bodyPr/>
          <a:lstStyle/>
          <a:p>
            <a:r>
              <a:rPr lang="en-US" smtClean="0">
                <a:solidFill>
                  <a:srgbClr val="58595B"/>
                </a:solidFill>
              </a:rPr>
              <a:t>Confidential – Oracle Internal/Restricted/Highly Restricted</a:t>
            </a:r>
            <a:endParaRPr dirty="0">
              <a:solidFill>
                <a:srgbClr val="58595B"/>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Tree>
    <p:extLst>
      <p:ext uri="{BB962C8B-B14F-4D97-AF65-F5344CB8AC3E}">
        <p14:creationId xmlns:p14="http://schemas.microsoft.com/office/powerpoint/2010/main" val="3335790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Remote Speaker Picture">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84605984-D551-B648-83CC-28ABAB9E27F3}" type="datetime1">
              <a:rPr lang="en-US" smtClean="0">
                <a:solidFill>
                  <a:srgbClr val="58595B"/>
                </a:solidFill>
              </a:rPr>
              <a:pPr/>
              <a:t>9/2/2016</a:t>
            </a:fld>
            <a:endParaRPr dirty="0">
              <a:solidFill>
                <a:srgbClr val="58595B"/>
              </a:solidFill>
            </a:endParaRPr>
          </a:p>
        </p:txBody>
      </p:sp>
      <p:sp>
        <p:nvSpPr>
          <p:cNvPr id="6" name="Footer Placeholder 5"/>
          <p:cNvSpPr>
            <a:spLocks noGrp="1"/>
          </p:cNvSpPr>
          <p:nvPr>
            <p:ph type="ftr" sz="quarter" idx="11"/>
          </p:nvPr>
        </p:nvSpPr>
        <p:spPr/>
        <p:txBody>
          <a:bodyPr/>
          <a:lstStyle/>
          <a:p>
            <a:r>
              <a:rPr lang="en-US" smtClean="0">
                <a:solidFill>
                  <a:srgbClr val="58595B"/>
                </a:solidFill>
              </a:rPr>
              <a:t>Confidential – Oracle Internal/Restricted/Highly Restricted</a:t>
            </a:r>
            <a:endParaRPr dirty="0">
              <a:solidFill>
                <a:srgbClr val="58595B"/>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
        <p:nvSpPr>
          <p:cNvPr id="8" name="Picture Placeholder 15"/>
          <p:cNvSpPr>
            <a:spLocks noGrp="1"/>
          </p:cNvSpPr>
          <p:nvPr>
            <p:ph type="pic" sz="quarter" idx="14" hasCustomPrompt="1"/>
          </p:nvPr>
        </p:nvSpPr>
        <p:spPr>
          <a:xfrm>
            <a:off x="2286596" y="1828800"/>
            <a:ext cx="3475625" cy="3840480"/>
          </a:xfrm>
          <a:solidFill>
            <a:schemeClr val="bg2"/>
          </a:solidFill>
        </p:spPr>
        <p:txBody>
          <a:bodyPr tIns="91440">
            <a:noAutofit/>
          </a:bodyPr>
          <a:lstStyle>
            <a:lvl1pPr marL="0" indent="0" algn="ctr">
              <a:spcBef>
                <a:spcPts val="0"/>
              </a:spcBef>
              <a:buNone/>
              <a:defRPr sz="1800" baseline="0">
                <a:solidFill>
                  <a:schemeClr val="tx1"/>
                </a:solidFill>
              </a:defRPr>
            </a:lvl1pPr>
          </a:lstStyle>
          <a:p>
            <a:r>
              <a:rPr dirty="0"/>
              <a:t>Click icon to insert picture</a:t>
            </a:r>
          </a:p>
        </p:txBody>
      </p:sp>
      <p:sp>
        <p:nvSpPr>
          <p:cNvPr id="10" name="Text Placeholder 10"/>
          <p:cNvSpPr>
            <a:spLocks noGrp="1"/>
          </p:cNvSpPr>
          <p:nvPr>
            <p:ph type="body" sz="quarter" idx="15"/>
          </p:nvPr>
        </p:nvSpPr>
        <p:spPr>
          <a:xfrm>
            <a:off x="6036612" y="1828799"/>
            <a:ext cx="5623436" cy="3840480"/>
          </a:xfrm>
        </p:spPr>
        <p:txBody>
          <a:bodyPr anchor="ctr" anchorCtr="0"/>
          <a:lstStyle>
            <a:lvl1pPr>
              <a:spcBef>
                <a:spcPts val="0"/>
              </a:spcBef>
              <a:spcAft>
                <a:spcPts val="800"/>
              </a:spcAft>
              <a:buClr>
                <a:schemeClr val="bg1"/>
              </a:buClr>
              <a:defRPr b="1"/>
            </a:lvl1pPr>
            <a:lvl2pPr marL="228600">
              <a:spcBef>
                <a:spcPts val="0"/>
              </a:spcBef>
              <a:buClr>
                <a:schemeClr val="bg1"/>
              </a:buClr>
              <a:defRPr/>
            </a:lvl2pPr>
          </a:lstStyle>
          <a:p>
            <a:pPr lvl="0"/>
            <a:r>
              <a:rPr lang="en-US" smtClean="0"/>
              <a:t>Click to edit Master text styles</a:t>
            </a:r>
          </a:p>
          <a:p>
            <a:pPr lvl="1"/>
            <a:r>
              <a:rPr lang="en-US" smtClean="0"/>
              <a:t>Second level</a:t>
            </a:r>
          </a:p>
        </p:txBody>
      </p:sp>
      <p:sp>
        <p:nvSpPr>
          <p:cNvPr id="3" name="Title 2"/>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114834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Quote with Log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99646" y="1905000"/>
            <a:ext cx="8458816" cy="2209800"/>
          </a:xfrm>
        </p:spPr>
        <p:txBody>
          <a:bodyPr anchor="t"/>
          <a:lstStyle>
            <a:lvl1pPr marL="228600" indent="-228600" algn="l">
              <a:defRPr sz="4000" b="0"/>
            </a:lvl1pPr>
          </a:lstStyle>
          <a:p>
            <a:r>
              <a:rPr dirty="0"/>
              <a:t>“Click to type customer or partner quote surrounded by quotation marks.”</a:t>
            </a:r>
          </a:p>
        </p:txBody>
      </p:sp>
      <p:sp>
        <p:nvSpPr>
          <p:cNvPr id="4" name="Text Placeholder 3"/>
          <p:cNvSpPr>
            <a:spLocks noGrp="1"/>
          </p:cNvSpPr>
          <p:nvPr>
            <p:ph type="body" sz="half" idx="2" hasCustomPrompt="1"/>
          </p:nvPr>
        </p:nvSpPr>
        <p:spPr>
          <a:xfrm>
            <a:off x="3504524" y="4191000"/>
            <a:ext cx="8153936" cy="762000"/>
          </a:xfrm>
        </p:spPr>
        <p:txBody>
          <a:bodyPr>
            <a:noAutofit/>
          </a:bodyPr>
          <a:lstStyle>
            <a:lvl1pPr marL="292100" indent="-292100">
              <a:spcBef>
                <a:spcPts val="0"/>
              </a:spcBef>
              <a:buClr>
                <a:schemeClr val="tx1"/>
              </a:buClr>
              <a:buFont typeface="Arial" panose="020B0604020202020204" pitchFamily="34" charset="0"/>
              <a:buChar char="–"/>
              <a:defRPr sz="2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dirty="0"/>
              <a:t>Click to add Name, Title, Company</a:t>
            </a:r>
          </a:p>
        </p:txBody>
      </p:sp>
      <p:sp>
        <p:nvSpPr>
          <p:cNvPr id="5" name="Date Placeholder 4"/>
          <p:cNvSpPr>
            <a:spLocks noGrp="1"/>
          </p:cNvSpPr>
          <p:nvPr>
            <p:ph type="dt" sz="half" idx="10"/>
          </p:nvPr>
        </p:nvSpPr>
        <p:spPr/>
        <p:txBody>
          <a:bodyPr/>
          <a:lstStyle/>
          <a:p>
            <a:fld id="{765FA284-DFBA-B546-A779-7827ED570E32}" type="datetime1">
              <a:rPr lang="en-US" smtClean="0">
                <a:solidFill>
                  <a:srgbClr val="58595B"/>
                </a:solidFill>
              </a:rPr>
              <a:pPr/>
              <a:t>9/2/2016</a:t>
            </a:fld>
            <a:endParaRPr dirty="0">
              <a:solidFill>
                <a:srgbClr val="58595B"/>
              </a:solidFill>
            </a:endParaRPr>
          </a:p>
        </p:txBody>
      </p:sp>
      <p:sp>
        <p:nvSpPr>
          <p:cNvPr id="6" name="Footer Placeholder 5"/>
          <p:cNvSpPr>
            <a:spLocks noGrp="1"/>
          </p:cNvSpPr>
          <p:nvPr>
            <p:ph type="ftr" sz="quarter" idx="11"/>
          </p:nvPr>
        </p:nvSpPr>
        <p:spPr/>
        <p:txBody>
          <a:bodyPr/>
          <a:lstStyle/>
          <a:p>
            <a:r>
              <a:rPr lang="en-US" smtClean="0">
                <a:solidFill>
                  <a:srgbClr val="58595B"/>
                </a:solidFill>
              </a:rPr>
              <a:t>Confidential – Oracle Internal/Restricted/Highly Restricted</a:t>
            </a:r>
            <a:endParaRPr dirty="0">
              <a:solidFill>
                <a:srgbClr val="58595B"/>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Tree>
    <p:extLst>
      <p:ext uri="{BB962C8B-B14F-4D97-AF65-F5344CB8AC3E}">
        <p14:creationId xmlns:p14="http://schemas.microsoft.com/office/powerpoint/2010/main" val="4062718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Quote with Pictur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99646" y="1905000"/>
            <a:ext cx="8458816" cy="2209800"/>
          </a:xfrm>
        </p:spPr>
        <p:txBody>
          <a:bodyPr anchor="t"/>
          <a:lstStyle>
            <a:lvl1pPr marL="228600" indent="-228600" algn="l">
              <a:defRPr sz="4000" b="0"/>
            </a:lvl1pPr>
          </a:lstStyle>
          <a:p>
            <a:r>
              <a:rPr dirty="0"/>
              <a:t>“Click to type customer or partner quote surrounded by quotation marks.”</a:t>
            </a:r>
          </a:p>
        </p:txBody>
      </p:sp>
      <p:sp>
        <p:nvSpPr>
          <p:cNvPr id="4" name="Text Placeholder 3"/>
          <p:cNvSpPr>
            <a:spLocks noGrp="1"/>
          </p:cNvSpPr>
          <p:nvPr>
            <p:ph type="body" sz="half" idx="2" hasCustomPrompt="1"/>
          </p:nvPr>
        </p:nvSpPr>
        <p:spPr>
          <a:xfrm>
            <a:off x="3504524" y="4191000"/>
            <a:ext cx="8153936" cy="762000"/>
          </a:xfrm>
        </p:spPr>
        <p:txBody>
          <a:bodyPr>
            <a:noAutofit/>
          </a:bodyPr>
          <a:lstStyle>
            <a:lvl1pPr marL="292100" indent="-292100">
              <a:spcBef>
                <a:spcPts val="0"/>
              </a:spcBef>
              <a:buClr>
                <a:schemeClr val="tx1"/>
              </a:buClr>
              <a:buFont typeface="Arial" panose="020B0604020202020204" pitchFamily="34" charset="0"/>
              <a:buChar char="–"/>
              <a:defRPr sz="2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dirty="0"/>
              <a:t>Click to add Name, Title, Company</a:t>
            </a:r>
          </a:p>
        </p:txBody>
      </p:sp>
      <p:sp>
        <p:nvSpPr>
          <p:cNvPr id="5" name="Date Placeholder 4"/>
          <p:cNvSpPr>
            <a:spLocks noGrp="1"/>
          </p:cNvSpPr>
          <p:nvPr>
            <p:ph type="dt" sz="half" idx="10"/>
          </p:nvPr>
        </p:nvSpPr>
        <p:spPr/>
        <p:txBody>
          <a:bodyPr/>
          <a:lstStyle/>
          <a:p>
            <a:fld id="{25CFA18C-E322-D848-90AE-048444F05653}" type="datetime1">
              <a:rPr lang="en-US" smtClean="0">
                <a:solidFill>
                  <a:srgbClr val="58595B"/>
                </a:solidFill>
              </a:rPr>
              <a:pPr/>
              <a:t>9/2/2016</a:t>
            </a:fld>
            <a:endParaRPr dirty="0">
              <a:solidFill>
                <a:srgbClr val="58595B"/>
              </a:solidFill>
            </a:endParaRPr>
          </a:p>
        </p:txBody>
      </p:sp>
      <p:sp>
        <p:nvSpPr>
          <p:cNvPr id="6" name="Footer Placeholder 5"/>
          <p:cNvSpPr>
            <a:spLocks noGrp="1"/>
          </p:cNvSpPr>
          <p:nvPr>
            <p:ph type="ftr" sz="quarter" idx="11"/>
          </p:nvPr>
        </p:nvSpPr>
        <p:spPr/>
        <p:txBody>
          <a:bodyPr/>
          <a:lstStyle/>
          <a:p>
            <a:r>
              <a:rPr lang="en-US" smtClean="0">
                <a:solidFill>
                  <a:srgbClr val="58595B"/>
                </a:solidFill>
              </a:rPr>
              <a:t>Confidential – Oracle Internal/Restricted/Highly Restricted</a:t>
            </a:r>
            <a:endParaRPr dirty="0">
              <a:solidFill>
                <a:srgbClr val="58595B"/>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
        <p:nvSpPr>
          <p:cNvPr id="8" name="Picture Placeholder 15"/>
          <p:cNvSpPr>
            <a:spLocks noGrp="1" noChangeAspect="1"/>
          </p:cNvSpPr>
          <p:nvPr>
            <p:ph type="pic" sz="quarter" idx="14" hasCustomPrompt="1"/>
          </p:nvPr>
        </p:nvSpPr>
        <p:spPr>
          <a:xfrm>
            <a:off x="531950" y="1905000"/>
            <a:ext cx="2195132" cy="3072384"/>
          </a:xfrm>
          <a:solidFill>
            <a:schemeClr val="bg2"/>
          </a:solidFill>
        </p:spPr>
        <p:txBody>
          <a:bodyPr tIns="91440">
            <a:noAutofit/>
          </a:bodyPr>
          <a:lstStyle>
            <a:lvl1pPr marL="0" indent="0" algn="ctr">
              <a:spcBef>
                <a:spcPts val="0"/>
              </a:spcBef>
              <a:buNone/>
              <a:defRPr sz="1800" baseline="0">
                <a:solidFill>
                  <a:schemeClr val="tx1"/>
                </a:solidFill>
              </a:defRPr>
            </a:lvl1pPr>
          </a:lstStyle>
          <a:p>
            <a:r>
              <a:rPr dirty="0"/>
              <a:t>Click icon to insert picture</a:t>
            </a:r>
          </a:p>
        </p:txBody>
      </p:sp>
    </p:spTree>
    <p:extLst>
      <p:ext uri="{BB962C8B-B14F-4D97-AF65-F5344CB8AC3E}">
        <p14:creationId xmlns:p14="http://schemas.microsoft.com/office/powerpoint/2010/main" val="1023643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cxnSp>
        <p:nvCxnSpPr>
          <p:cNvPr id="9" name="Straight Connector 8"/>
          <p:cNvCxnSpPr/>
          <p:nvPr/>
        </p:nvCxnSpPr>
        <p:spPr bwMode="ltGray">
          <a:xfrm>
            <a:off x="6096001"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sz="half" idx="1"/>
          </p:nvPr>
        </p:nvSpPr>
        <p:spPr>
          <a:xfrm>
            <a:off x="531952" y="1524001"/>
            <a:ext cx="5411608"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Content Placeholder 3"/>
          <p:cNvSpPr>
            <a:spLocks noGrp="1"/>
          </p:cNvSpPr>
          <p:nvPr>
            <p:ph sz="half" idx="2"/>
          </p:nvPr>
        </p:nvSpPr>
        <p:spPr>
          <a:xfrm>
            <a:off x="6248441" y="1524001"/>
            <a:ext cx="5411607"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Date Placeholder 4"/>
          <p:cNvSpPr>
            <a:spLocks noGrp="1"/>
          </p:cNvSpPr>
          <p:nvPr>
            <p:ph type="dt" sz="half" idx="10"/>
          </p:nvPr>
        </p:nvSpPr>
        <p:spPr/>
        <p:txBody>
          <a:bodyPr/>
          <a:lstStyle/>
          <a:p>
            <a:fld id="{DD23F527-3A46-1444-AC47-E74332FAE46E}" type="datetime1">
              <a:rPr lang="en-US" smtClean="0">
                <a:solidFill>
                  <a:srgbClr val="58595B"/>
                </a:solidFill>
              </a:rPr>
              <a:pPr/>
              <a:t>9/2/2016</a:t>
            </a:fld>
            <a:endParaRPr dirty="0">
              <a:solidFill>
                <a:srgbClr val="58595B"/>
              </a:solidFill>
            </a:endParaRPr>
          </a:p>
        </p:txBody>
      </p:sp>
      <p:sp>
        <p:nvSpPr>
          <p:cNvPr id="6" name="Footer Placeholder 5"/>
          <p:cNvSpPr>
            <a:spLocks noGrp="1"/>
          </p:cNvSpPr>
          <p:nvPr>
            <p:ph type="ftr" sz="quarter" idx="11"/>
          </p:nvPr>
        </p:nvSpPr>
        <p:spPr/>
        <p:txBody>
          <a:bodyPr/>
          <a:lstStyle/>
          <a:p>
            <a:r>
              <a:rPr lang="en-US" smtClean="0">
                <a:solidFill>
                  <a:srgbClr val="58595B"/>
                </a:solidFill>
              </a:rPr>
              <a:t>Confidential – Oracle Internal/Restricted/Highly Restricted</a:t>
            </a:r>
            <a:endParaRPr dirty="0">
              <a:solidFill>
                <a:srgbClr val="58595B"/>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
        <p:nvSpPr>
          <p:cNvPr id="8" name="Title 7"/>
          <p:cNvSpPr>
            <a:spLocks noGrp="1"/>
          </p:cNvSpPr>
          <p:nvPr>
            <p:ph type="title"/>
          </p:nvPr>
        </p:nvSpPr>
        <p:spPr/>
        <p:txBody>
          <a:bodyPr/>
          <a:lstStyle/>
          <a:p>
            <a:r>
              <a:rPr lang="en-US" smtClean="0"/>
              <a:t>Click to edit Master title style</a:t>
            </a:r>
            <a:endParaRPr dirty="0"/>
          </a:p>
        </p:txBody>
      </p:sp>
    </p:spTree>
    <p:extLst>
      <p:ext uri="{BB962C8B-B14F-4D97-AF65-F5344CB8AC3E}">
        <p14:creationId xmlns:p14="http://schemas.microsoft.com/office/powerpoint/2010/main" val="13516163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Three Content">
    <p:spTree>
      <p:nvGrpSpPr>
        <p:cNvPr id="1" name=""/>
        <p:cNvGrpSpPr/>
        <p:nvPr/>
      </p:nvGrpSpPr>
      <p:grpSpPr>
        <a:xfrm>
          <a:off x="0" y="0"/>
          <a:ext cx="0" cy="0"/>
          <a:chOff x="0" y="0"/>
          <a:chExt cx="0" cy="0"/>
        </a:xfrm>
      </p:grpSpPr>
      <p:cxnSp>
        <p:nvCxnSpPr>
          <p:cNvPr id="9" name="Straight Connector 8"/>
          <p:cNvCxnSpPr/>
          <p:nvPr/>
        </p:nvCxnSpPr>
        <p:spPr bwMode="ltGray">
          <a:xfrm>
            <a:off x="419050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bwMode="ltGray">
          <a:xfrm>
            <a:off x="8001496"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sz="half" idx="1"/>
          </p:nvPr>
        </p:nvSpPr>
        <p:spPr>
          <a:xfrm>
            <a:off x="531953" y="1524001"/>
            <a:ext cx="3475625" cy="4419600"/>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Content Placeholder 3"/>
          <p:cNvSpPr>
            <a:spLocks noGrp="1"/>
          </p:cNvSpPr>
          <p:nvPr>
            <p:ph sz="half" idx="2"/>
          </p:nvPr>
        </p:nvSpPr>
        <p:spPr>
          <a:xfrm>
            <a:off x="4358187" y="1524001"/>
            <a:ext cx="3475625" cy="4419600"/>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Date Placeholder 4"/>
          <p:cNvSpPr>
            <a:spLocks noGrp="1"/>
          </p:cNvSpPr>
          <p:nvPr>
            <p:ph type="dt" sz="half" idx="10"/>
          </p:nvPr>
        </p:nvSpPr>
        <p:spPr/>
        <p:txBody>
          <a:bodyPr/>
          <a:lstStyle/>
          <a:p>
            <a:fld id="{E1F5459C-11CD-4246-BAA2-A0CD8B7930CF}" type="datetime1">
              <a:rPr lang="en-US" smtClean="0">
                <a:solidFill>
                  <a:srgbClr val="58595B"/>
                </a:solidFill>
              </a:rPr>
              <a:pPr/>
              <a:t>9/2/2016</a:t>
            </a:fld>
            <a:endParaRPr dirty="0">
              <a:solidFill>
                <a:srgbClr val="58595B"/>
              </a:solidFill>
            </a:endParaRPr>
          </a:p>
        </p:txBody>
      </p:sp>
      <p:sp>
        <p:nvSpPr>
          <p:cNvPr id="6" name="Footer Placeholder 5"/>
          <p:cNvSpPr>
            <a:spLocks noGrp="1"/>
          </p:cNvSpPr>
          <p:nvPr>
            <p:ph type="ftr" sz="quarter" idx="11"/>
          </p:nvPr>
        </p:nvSpPr>
        <p:spPr/>
        <p:txBody>
          <a:bodyPr/>
          <a:lstStyle/>
          <a:p>
            <a:r>
              <a:rPr lang="en-US" smtClean="0">
                <a:solidFill>
                  <a:srgbClr val="58595B"/>
                </a:solidFill>
              </a:rPr>
              <a:t>Confidential – Oracle Internal/Restricted/Highly Restricted</a:t>
            </a:r>
            <a:endParaRPr dirty="0">
              <a:solidFill>
                <a:srgbClr val="58595B"/>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
        <p:nvSpPr>
          <p:cNvPr id="8" name="Content Placeholder 3"/>
          <p:cNvSpPr>
            <a:spLocks noGrp="1"/>
          </p:cNvSpPr>
          <p:nvPr>
            <p:ph sz="half" idx="13"/>
          </p:nvPr>
        </p:nvSpPr>
        <p:spPr>
          <a:xfrm>
            <a:off x="8184423" y="1524001"/>
            <a:ext cx="3475625" cy="4419600"/>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11" name="Title 10"/>
          <p:cNvSpPr>
            <a:spLocks noGrp="1"/>
          </p:cNvSpPr>
          <p:nvPr>
            <p:ph type="title"/>
          </p:nvPr>
        </p:nvSpPr>
        <p:spPr/>
        <p:txBody>
          <a:bodyPr/>
          <a:lstStyle/>
          <a:p>
            <a:r>
              <a:rPr lang="en-US" smtClean="0"/>
              <a:t>Click to edit Master title style</a:t>
            </a:r>
            <a:endParaRPr dirty="0"/>
          </a:p>
        </p:txBody>
      </p:sp>
    </p:spTree>
    <p:extLst>
      <p:ext uri="{BB962C8B-B14F-4D97-AF65-F5344CB8AC3E}">
        <p14:creationId xmlns:p14="http://schemas.microsoft.com/office/powerpoint/2010/main" val="5206728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Four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31952" y="1524002"/>
            <a:ext cx="5411608"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Content Placeholder 3"/>
          <p:cNvSpPr>
            <a:spLocks noGrp="1"/>
          </p:cNvSpPr>
          <p:nvPr>
            <p:ph sz="half" idx="2"/>
          </p:nvPr>
        </p:nvSpPr>
        <p:spPr>
          <a:xfrm>
            <a:off x="6248441" y="1524002"/>
            <a:ext cx="5411607"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Date Placeholder 4"/>
          <p:cNvSpPr>
            <a:spLocks noGrp="1"/>
          </p:cNvSpPr>
          <p:nvPr>
            <p:ph type="dt" sz="half" idx="10"/>
          </p:nvPr>
        </p:nvSpPr>
        <p:spPr/>
        <p:txBody>
          <a:bodyPr/>
          <a:lstStyle/>
          <a:p>
            <a:fld id="{DB793641-39FE-9941-B493-4C6CA22258AD}" type="datetime1">
              <a:rPr lang="en-US" smtClean="0">
                <a:solidFill>
                  <a:srgbClr val="58595B"/>
                </a:solidFill>
              </a:rPr>
              <a:pPr/>
              <a:t>9/2/2016</a:t>
            </a:fld>
            <a:endParaRPr dirty="0">
              <a:solidFill>
                <a:srgbClr val="58595B"/>
              </a:solidFill>
            </a:endParaRPr>
          </a:p>
        </p:txBody>
      </p:sp>
      <p:sp>
        <p:nvSpPr>
          <p:cNvPr id="6" name="Footer Placeholder 5"/>
          <p:cNvSpPr>
            <a:spLocks noGrp="1"/>
          </p:cNvSpPr>
          <p:nvPr>
            <p:ph type="ftr" sz="quarter" idx="11"/>
          </p:nvPr>
        </p:nvSpPr>
        <p:spPr/>
        <p:txBody>
          <a:bodyPr/>
          <a:lstStyle/>
          <a:p>
            <a:r>
              <a:rPr lang="en-US" smtClean="0">
                <a:solidFill>
                  <a:srgbClr val="58595B"/>
                </a:solidFill>
              </a:rPr>
              <a:t>Confidential – Oracle Internal/Restricted/Highly Restricted</a:t>
            </a:r>
            <a:endParaRPr dirty="0">
              <a:solidFill>
                <a:srgbClr val="58595B"/>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
        <p:nvSpPr>
          <p:cNvPr id="8" name="Content Placeholder 2"/>
          <p:cNvSpPr>
            <a:spLocks noGrp="1"/>
          </p:cNvSpPr>
          <p:nvPr>
            <p:ph sz="half" idx="13"/>
          </p:nvPr>
        </p:nvSpPr>
        <p:spPr>
          <a:xfrm>
            <a:off x="531952" y="3810002"/>
            <a:ext cx="5411608"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9" name="Content Placeholder 3"/>
          <p:cNvSpPr>
            <a:spLocks noGrp="1"/>
          </p:cNvSpPr>
          <p:nvPr>
            <p:ph sz="half" idx="14"/>
          </p:nvPr>
        </p:nvSpPr>
        <p:spPr>
          <a:xfrm>
            <a:off x="6248441" y="3810002"/>
            <a:ext cx="5411607"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cxnSp>
        <p:nvCxnSpPr>
          <p:cNvPr id="10" name="Straight Connector 9"/>
          <p:cNvCxnSpPr/>
          <p:nvPr/>
        </p:nvCxnSpPr>
        <p:spPr bwMode="ltGray">
          <a:xfrm>
            <a:off x="6096001"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1" name="Title 10"/>
          <p:cNvSpPr>
            <a:spLocks noGrp="1"/>
          </p:cNvSpPr>
          <p:nvPr>
            <p:ph type="title"/>
          </p:nvPr>
        </p:nvSpPr>
        <p:spPr/>
        <p:txBody>
          <a:bodyPr/>
          <a:lstStyle/>
          <a:p>
            <a:r>
              <a:rPr lang="en-US" smtClean="0"/>
              <a:t>Click to edit Master title style</a:t>
            </a:r>
            <a:endParaRPr dirty="0"/>
          </a:p>
        </p:txBody>
      </p:sp>
    </p:spTree>
    <p:extLst>
      <p:ext uri="{BB962C8B-B14F-4D97-AF65-F5344CB8AC3E}">
        <p14:creationId xmlns:p14="http://schemas.microsoft.com/office/powerpoint/2010/main" val="42137680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Custom Title Slide with Picture and 2 Logo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1" name="Rectangle 20" descr="Full slide 4-color photo can be inserted here" title="Title Slide with Picture"/>
          <p:cNvSpPr/>
          <p:nvPr userDrawn="1"/>
        </p:nvSpPr>
        <p:spPr bwMode="hidden">
          <a:xfrm>
            <a:off x="1" y="0"/>
            <a:ext cx="12192000" cy="6858000"/>
          </a:xfrm>
          <a:prstGeom prst="rect">
            <a:avLst/>
          </a:prstGeom>
          <a:solidFill>
            <a:srgbClr val="46575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dirty="0">
              <a:solidFill>
                <a:srgbClr val="FFFFFF"/>
              </a:solidFill>
            </a:endParaRPr>
          </a:p>
        </p:txBody>
      </p:sp>
      <p:pic>
        <p:nvPicPr>
          <p:cNvPr id="14" name="Picture 1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89078" cy="6858000"/>
          </a:xfrm>
          <a:prstGeom prst="rect">
            <a:avLst/>
          </a:prstGeom>
        </p:spPr>
      </p:pic>
      <p:sp>
        <p:nvSpPr>
          <p:cNvPr id="2" name="Title 1"/>
          <p:cNvSpPr>
            <a:spLocks noGrp="1"/>
          </p:cNvSpPr>
          <p:nvPr>
            <p:ph type="ctrTitle"/>
          </p:nvPr>
        </p:nvSpPr>
        <p:spPr>
          <a:xfrm>
            <a:off x="531952" y="739776"/>
            <a:ext cx="9146382" cy="1470025"/>
          </a:xfrm>
        </p:spPr>
        <p:txBody>
          <a:bodyPr/>
          <a:lstStyle>
            <a:lvl1pPr>
              <a:lnSpc>
                <a:spcPct val="80000"/>
              </a:lnSpc>
              <a:defRPr sz="4800"/>
            </a:lvl1pPr>
          </a:lstStyle>
          <a:p>
            <a:r>
              <a:rPr lang="en-US" smtClean="0"/>
              <a:t>Click to edit Master title style</a:t>
            </a:r>
            <a:endParaRPr/>
          </a:p>
        </p:txBody>
      </p:sp>
      <p:sp>
        <p:nvSpPr>
          <p:cNvPr id="3" name="Subtitle 2"/>
          <p:cNvSpPr>
            <a:spLocks noGrp="1"/>
          </p:cNvSpPr>
          <p:nvPr>
            <p:ph type="subTitle" idx="1"/>
          </p:nvPr>
        </p:nvSpPr>
        <p:spPr>
          <a:xfrm>
            <a:off x="531900" y="2286000"/>
            <a:ext cx="9146382"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sp>
        <p:nvSpPr>
          <p:cNvPr id="4" name="Date Placeholder 3"/>
          <p:cNvSpPr>
            <a:spLocks noGrp="1"/>
          </p:cNvSpPr>
          <p:nvPr>
            <p:ph type="dt" sz="half" idx="10"/>
          </p:nvPr>
        </p:nvSpPr>
        <p:spPr/>
        <p:txBody>
          <a:bodyPr/>
          <a:lstStyle>
            <a:lvl1pPr>
              <a:defRPr>
                <a:solidFill>
                  <a:schemeClr val="tx1"/>
                </a:solidFill>
              </a:defRPr>
            </a:lvl1pPr>
          </a:lstStyle>
          <a:p>
            <a:fld id="{FE9D4F83-0EF6-4A4D-9FC0-F03FA2077ACD}" type="datetime1">
              <a:rPr lang="en-US" smtClean="0">
                <a:solidFill>
                  <a:srgbClr val="FFFFFF"/>
                </a:solidFill>
              </a:rPr>
              <a:pPr/>
              <a:t>9/2/2016</a:t>
            </a:fld>
            <a:endParaRPr lang="en-US" dirty="0">
              <a:solidFill>
                <a:srgbClr val="FFFFFF"/>
              </a:solidFill>
            </a:endParaRPr>
          </a:p>
        </p:txBody>
      </p:sp>
      <p:sp>
        <p:nvSpPr>
          <p:cNvPr id="5" name="Footer Placeholder 4"/>
          <p:cNvSpPr>
            <a:spLocks noGrp="1"/>
          </p:cNvSpPr>
          <p:nvPr>
            <p:ph type="ftr" sz="quarter" idx="11"/>
          </p:nvPr>
        </p:nvSpPr>
        <p:spPr/>
        <p:txBody>
          <a:bodyPr/>
          <a:lstStyle>
            <a:lvl1pPr>
              <a:defRPr>
                <a:solidFill>
                  <a:schemeClr val="tx1"/>
                </a:solidFill>
              </a:defRPr>
            </a:lvl1pPr>
          </a:lstStyle>
          <a:p>
            <a:r>
              <a:rPr lang="en-US" smtClean="0">
                <a:solidFill>
                  <a:srgbClr val="FFFFFF"/>
                </a:solidFill>
              </a:rPr>
              <a:t>Confidential – Oracle Internal/Restricted/Highly Restricted</a:t>
            </a:r>
            <a:endParaRPr lang="en-US" dirty="0">
              <a:solidFill>
                <a:srgbClr val="FFFFFF"/>
              </a:solidFill>
            </a:endParaRPr>
          </a:p>
        </p:txBody>
      </p:sp>
      <p:sp>
        <p:nvSpPr>
          <p:cNvPr id="13" name="Text Placeholder 12"/>
          <p:cNvSpPr>
            <a:spLocks noGrp="1"/>
          </p:cNvSpPr>
          <p:nvPr>
            <p:ph type="body" sz="quarter" idx="13" hasCustomPrompt="1"/>
          </p:nvPr>
        </p:nvSpPr>
        <p:spPr>
          <a:xfrm>
            <a:off x="531952" y="3429452"/>
            <a:ext cx="9146382"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
        <p:nvSpPr>
          <p:cNvPr id="16" name="TextBox 15"/>
          <p:cNvSpPr txBox="1"/>
          <p:nvPr userDrawn="1"/>
        </p:nvSpPr>
        <p:spPr>
          <a:xfrm>
            <a:off x="5378072" y="6556248"/>
            <a:ext cx="3201234" cy="182880"/>
          </a:xfrm>
          <a:prstGeom prst="rect">
            <a:avLst/>
          </a:prstGeom>
          <a:noFill/>
        </p:spPr>
        <p:txBody>
          <a:bodyPr vert="horz" wrap="none" lIns="0" tIns="0" rIns="0" bIns="0" rtlCol="0" anchor="ctr" anchorCtr="0">
            <a:noAutofit/>
          </a:bodyPr>
          <a:lstStyle/>
          <a:p>
            <a:pPr algn="r"/>
            <a:r>
              <a:rPr sz="850" dirty="0">
                <a:solidFill>
                  <a:srgbClr val="FFFFFF"/>
                </a:solidFill>
              </a:rPr>
              <a:t>Copyright © </a:t>
            </a:r>
            <a:r>
              <a:rPr lang="en-US" sz="850" dirty="0">
                <a:solidFill>
                  <a:srgbClr val="FFFFFF"/>
                </a:solidFill>
              </a:rPr>
              <a:t>2016,</a:t>
            </a:r>
            <a:r>
              <a:rPr sz="850" dirty="0">
                <a:solidFill>
                  <a:srgbClr val="FFFFFF"/>
                </a:solidFill>
              </a:rPr>
              <a:t> </a:t>
            </a:r>
            <a:r>
              <a:rPr sz="850" dirty="0">
                <a:solidFill>
                  <a:srgbClr val="FFFFFF"/>
                </a:solidFill>
              </a:rPr>
              <a:t>Oracle and/or its affiliates. All rights reserved.  </a:t>
            </a:r>
            <a:r>
              <a:rPr sz="850" dirty="0">
                <a:solidFill>
                  <a:srgbClr val="FFFFFF"/>
                </a:solidFill>
              </a:rPr>
              <a:t>|</a:t>
            </a:r>
            <a:endParaRPr sz="850" dirty="0">
              <a:solidFill>
                <a:srgbClr val="FFFFFF"/>
              </a:solidFill>
            </a:endParaRPr>
          </a:p>
        </p:txBody>
      </p:sp>
      <p:pic>
        <p:nvPicPr>
          <p:cNvPr id="15" name="Picture 14" descr="Oracle logo in white on red staging background" title="Oracle red badge logo"/>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30490" y="6263640"/>
            <a:ext cx="1625561" cy="594360"/>
          </a:xfrm>
          <a:prstGeom prst="rect">
            <a:avLst/>
          </a:prstGeom>
        </p:spPr>
      </p:pic>
      <p:sp>
        <p:nvSpPr>
          <p:cNvPr id="17" name="Rectangle 16"/>
          <p:cNvSpPr/>
          <p:nvPr userDrawn="1"/>
        </p:nvSpPr>
        <p:spPr bwMode="white">
          <a:xfrm>
            <a:off x="9830772" y="0"/>
            <a:ext cx="1829276"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dirty="0">
              <a:solidFill>
                <a:srgbClr val="FFFFFF"/>
              </a:solidFill>
            </a:endParaRPr>
          </a:p>
        </p:txBody>
      </p:sp>
      <p:sp>
        <p:nvSpPr>
          <p:cNvPr id="19" name="Text Placeholder 12"/>
          <p:cNvSpPr>
            <a:spLocks noGrp="1"/>
          </p:cNvSpPr>
          <p:nvPr>
            <p:ph type="body" sz="quarter" idx="15" hasCustomPrompt="1"/>
          </p:nvPr>
        </p:nvSpPr>
        <p:spPr>
          <a:xfrm>
            <a:off x="9906992" y="228600"/>
            <a:ext cx="1676837" cy="228600"/>
          </a:xfrm>
        </p:spPr>
        <p:txBody>
          <a:bodyPr anchor="b">
            <a:normAutofit/>
          </a:bodyPr>
          <a:lstStyle>
            <a:lvl1pPr marL="1588" indent="0" algn="ctr">
              <a:spcBef>
                <a:spcPts val="0"/>
              </a:spcBef>
              <a:buFontTx/>
              <a:buNone/>
              <a:defRPr sz="1400" baseline="0">
                <a:solidFill>
                  <a:schemeClr val="bg1"/>
                </a:solidFill>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text</a:t>
            </a:r>
          </a:p>
        </p:txBody>
      </p:sp>
      <p:sp>
        <p:nvSpPr>
          <p:cNvPr id="20" name="Rectangle 19"/>
          <p:cNvSpPr/>
          <p:nvPr userDrawn="1"/>
        </p:nvSpPr>
        <p:spPr>
          <a:xfrm>
            <a:off x="9826002" y="5409983"/>
            <a:ext cx="1829276" cy="850392"/>
          </a:xfrm>
          <a:prstGeom prst="rect">
            <a:avLst/>
          </a:prstGeom>
          <a:solidFill>
            <a:schemeClr val="tx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800">
              <a:solidFill>
                <a:srgbClr val="FFFFFF"/>
              </a:solidFill>
            </a:endParaRPr>
          </a:p>
        </p:txBody>
      </p:sp>
    </p:spTree>
    <p:extLst>
      <p:ext uri="{BB962C8B-B14F-4D97-AF65-F5344CB8AC3E}">
        <p14:creationId xmlns:p14="http://schemas.microsoft.com/office/powerpoint/2010/main" val="3883826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Quadrant for Infographics">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CE6E0838-3E10-424A-93AC-472DD16011EC}" type="datetime1">
              <a:rPr lang="en-US" smtClean="0">
                <a:solidFill>
                  <a:srgbClr val="58595B"/>
                </a:solidFill>
              </a:rPr>
              <a:pPr/>
              <a:t>9/2/2016</a:t>
            </a:fld>
            <a:endParaRPr dirty="0">
              <a:solidFill>
                <a:srgbClr val="58595B"/>
              </a:solidFill>
            </a:endParaRPr>
          </a:p>
        </p:txBody>
      </p:sp>
      <p:sp>
        <p:nvSpPr>
          <p:cNvPr id="6" name="Footer Placeholder 5"/>
          <p:cNvSpPr>
            <a:spLocks noGrp="1"/>
          </p:cNvSpPr>
          <p:nvPr>
            <p:ph type="ftr" sz="quarter" idx="11"/>
          </p:nvPr>
        </p:nvSpPr>
        <p:spPr/>
        <p:txBody>
          <a:bodyPr/>
          <a:lstStyle/>
          <a:p>
            <a:r>
              <a:rPr lang="en-US" smtClean="0">
                <a:solidFill>
                  <a:srgbClr val="58595B"/>
                </a:solidFill>
              </a:rPr>
              <a:t>Confidential – Oracle Internal/Restricted/Highly Restricted</a:t>
            </a:r>
            <a:endParaRPr dirty="0">
              <a:solidFill>
                <a:srgbClr val="58595B"/>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cxnSp>
        <p:nvCxnSpPr>
          <p:cNvPr id="10" name="Straight Connector 9"/>
          <p:cNvCxnSpPr/>
          <p:nvPr/>
        </p:nvCxnSpPr>
        <p:spPr bwMode="ltGray">
          <a:xfrm>
            <a:off x="6096001"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2" name="Text Placeholder 11"/>
          <p:cNvSpPr>
            <a:spLocks noGrp="1"/>
          </p:cNvSpPr>
          <p:nvPr>
            <p:ph type="body" sz="quarter" idx="15"/>
          </p:nvPr>
        </p:nvSpPr>
        <p:spPr>
          <a:xfrm>
            <a:off x="2437446" y="1524001"/>
            <a:ext cx="3506114"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smtClean="0"/>
              <a:t>Click to edit Master text styles</a:t>
            </a:r>
          </a:p>
        </p:txBody>
      </p:sp>
      <p:cxnSp>
        <p:nvCxnSpPr>
          <p:cNvPr id="13" name="Straight Connector 12"/>
          <p:cNvCxnSpPr/>
          <p:nvPr/>
        </p:nvCxnSpPr>
        <p:spPr bwMode="ltGray">
          <a:xfrm flipH="1">
            <a:off x="531952" y="3733800"/>
            <a:ext cx="11128099" cy="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6" name="Text Placeholder 11"/>
          <p:cNvSpPr>
            <a:spLocks noGrp="1"/>
          </p:cNvSpPr>
          <p:nvPr>
            <p:ph type="body" sz="quarter" idx="16"/>
          </p:nvPr>
        </p:nvSpPr>
        <p:spPr>
          <a:xfrm>
            <a:off x="8153936" y="1524001"/>
            <a:ext cx="3506114"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smtClean="0"/>
              <a:t>Click to edit Master text styles</a:t>
            </a:r>
          </a:p>
        </p:txBody>
      </p:sp>
      <p:sp>
        <p:nvSpPr>
          <p:cNvPr id="17" name="Text Placeholder 11"/>
          <p:cNvSpPr>
            <a:spLocks noGrp="1"/>
          </p:cNvSpPr>
          <p:nvPr>
            <p:ph type="body" sz="quarter" idx="17"/>
          </p:nvPr>
        </p:nvSpPr>
        <p:spPr>
          <a:xfrm>
            <a:off x="2437446" y="3931920"/>
            <a:ext cx="3506114"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smtClean="0"/>
              <a:t>Click to edit Master text styles</a:t>
            </a:r>
          </a:p>
        </p:txBody>
      </p:sp>
      <p:sp>
        <p:nvSpPr>
          <p:cNvPr id="18" name="Text Placeholder 11"/>
          <p:cNvSpPr>
            <a:spLocks noGrp="1"/>
          </p:cNvSpPr>
          <p:nvPr>
            <p:ph type="body" sz="quarter" idx="18"/>
          </p:nvPr>
        </p:nvSpPr>
        <p:spPr>
          <a:xfrm>
            <a:off x="8153936" y="3931920"/>
            <a:ext cx="3506114"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smtClean="0"/>
              <a:t>Click to edit Master text styles</a:t>
            </a:r>
          </a:p>
        </p:txBody>
      </p:sp>
      <p:sp>
        <p:nvSpPr>
          <p:cNvPr id="3" name="Title 2"/>
          <p:cNvSpPr>
            <a:spLocks noGrp="1"/>
          </p:cNvSpPr>
          <p:nvPr>
            <p:ph type="title"/>
          </p:nvPr>
        </p:nvSpPr>
        <p:spPr/>
        <p:txBody>
          <a:bodyPr/>
          <a:lstStyle/>
          <a:p>
            <a:r>
              <a:rPr lang="en-US" smtClean="0"/>
              <a:t>Click to edit Master title style</a:t>
            </a:r>
            <a:endParaRPr dirty="0"/>
          </a:p>
        </p:txBody>
      </p:sp>
    </p:spTree>
    <p:extLst>
      <p:ext uri="{BB962C8B-B14F-4D97-AF65-F5344CB8AC3E}">
        <p14:creationId xmlns:p14="http://schemas.microsoft.com/office/powerpoint/2010/main" val="3387793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Metric">
    <p:spTree>
      <p:nvGrpSpPr>
        <p:cNvPr id="1" name=""/>
        <p:cNvGrpSpPr/>
        <p:nvPr/>
      </p:nvGrpSpPr>
      <p:grpSpPr>
        <a:xfrm>
          <a:off x="0" y="0"/>
          <a:ext cx="0" cy="0"/>
          <a:chOff x="0" y="0"/>
          <a:chExt cx="0" cy="0"/>
        </a:xfrm>
      </p:grpSpPr>
      <p:sp>
        <p:nvSpPr>
          <p:cNvPr id="12" name="Text Placeholder 11"/>
          <p:cNvSpPr>
            <a:spLocks noGrp="1"/>
          </p:cNvSpPr>
          <p:nvPr>
            <p:ph type="body" sz="quarter" idx="15"/>
          </p:nvPr>
        </p:nvSpPr>
        <p:spPr>
          <a:xfrm>
            <a:off x="5257582" y="1524000"/>
            <a:ext cx="5487829" cy="2743200"/>
          </a:xfrm>
        </p:spPr>
        <p:txBody>
          <a:bodyPr anchor="ctr">
            <a:noAutofit/>
          </a:bodyPr>
          <a:lstStyle>
            <a:lvl1pPr marL="0" indent="0">
              <a:spcBef>
                <a:spcPts val="1200"/>
              </a:spcBef>
              <a:buFont typeface="Arial" panose="020B0604020202020204" pitchFamily="34" charset="0"/>
              <a:buNone/>
              <a:defRPr sz="28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CB2A62B-A9A1-BD4B-8067-86DD35117CEE}" type="datetime1">
              <a:rPr lang="en-US" smtClean="0">
                <a:solidFill>
                  <a:srgbClr val="58595B"/>
                </a:solidFill>
              </a:rPr>
              <a:pPr/>
              <a:t>9/2/2016</a:t>
            </a:fld>
            <a:endParaRPr dirty="0">
              <a:solidFill>
                <a:srgbClr val="58595B"/>
              </a:solidFill>
            </a:endParaRPr>
          </a:p>
        </p:txBody>
      </p:sp>
      <p:sp>
        <p:nvSpPr>
          <p:cNvPr id="6" name="Footer Placeholder 5"/>
          <p:cNvSpPr>
            <a:spLocks noGrp="1"/>
          </p:cNvSpPr>
          <p:nvPr>
            <p:ph type="ftr" sz="quarter" idx="11"/>
          </p:nvPr>
        </p:nvSpPr>
        <p:spPr/>
        <p:txBody>
          <a:bodyPr/>
          <a:lstStyle/>
          <a:p>
            <a:r>
              <a:rPr lang="en-US" smtClean="0">
                <a:solidFill>
                  <a:srgbClr val="58595B"/>
                </a:solidFill>
              </a:rPr>
              <a:t>Confidential – Oracle Internal/Restricted/Highly Restricted</a:t>
            </a:r>
            <a:endParaRPr dirty="0">
              <a:solidFill>
                <a:srgbClr val="58595B"/>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
        <p:nvSpPr>
          <p:cNvPr id="2" name="Title 1"/>
          <p:cNvSpPr>
            <a:spLocks noGrp="1"/>
          </p:cNvSpPr>
          <p:nvPr>
            <p:ph type="title" hasCustomPrompt="1"/>
          </p:nvPr>
        </p:nvSpPr>
        <p:spPr>
          <a:xfrm>
            <a:off x="760610" y="1524000"/>
            <a:ext cx="4077762" cy="2743200"/>
          </a:xfrm>
        </p:spPr>
        <p:txBody>
          <a:bodyPr anchor="ctr"/>
          <a:lstStyle>
            <a:lvl1pPr algn="r">
              <a:defRPr sz="16600" b="1">
                <a:solidFill>
                  <a:schemeClr val="accent2"/>
                </a:solidFill>
              </a:defRPr>
            </a:lvl1pPr>
          </a:lstStyle>
          <a:p>
            <a:r>
              <a:rPr lang="en-US" dirty="0" smtClean="0"/>
              <a:t>XX</a:t>
            </a:r>
            <a:endParaRPr lang="en-US" dirty="0"/>
          </a:p>
        </p:txBody>
      </p:sp>
    </p:spTree>
    <p:extLst>
      <p:ext uri="{BB962C8B-B14F-4D97-AF65-F5344CB8AC3E}">
        <p14:creationId xmlns:p14="http://schemas.microsoft.com/office/powerpoint/2010/main" val="4069357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cxnSp>
        <p:nvCxnSpPr>
          <p:cNvPr id="10" name="Straight Connector 9"/>
          <p:cNvCxnSpPr/>
          <p:nvPr/>
        </p:nvCxnSpPr>
        <p:spPr bwMode="ltGray">
          <a:xfrm>
            <a:off x="6096001"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Text Placeholder 2"/>
          <p:cNvSpPr>
            <a:spLocks noGrp="1"/>
          </p:cNvSpPr>
          <p:nvPr>
            <p:ph type="body" idx="1"/>
          </p:nvPr>
        </p:nvSpPr>
        <p:spPr>
          <a:xfrm>
            <a:off x="531951" y="1524000"/>
            <a:ext cx="5414658" cy="762000"/>
          </a:xfrm>
        </p:spPr>
        <p:txBody>
          <a:bodyPr anchor="ctr">
            <a:noAutofit/>
          </a:bodyPr>
          <a:lstStyle>
            <a:lvl1pPr marL="0" indent="0">
              <a:spcBef>
                <a:spcPts val="0"/>
              </a:spcBef>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31951" y="2362200"/>
            <a:ext cx="5414658" cy="35814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Text Placeholder 4"/>
          <p:cNvSpPr>
            <a:spLocks noGrp="1"/>
          </p:cNvSpPr>
          <p:nvPr>
            <p:ph type="body" sz="quarter" idx="3"/>
          </p:nvPr>
        </p:nvSpPr>
        <p:spPr>
          <a:xfrm>
            <a:off x="6245390" y="1524000"/>
            <a:ext cx="5414658" cy="762000"/>
          </a:xfrm>
        </p:spPr>
        <p:txBody>
          <a:bodyPr anchor="ctr">
            <a:noAutofit/>
          </a:bodyPr>
          <a:lstStyle>
            <a:lvl1pPr marL="0" indent="0">
              <a:spcBef>
                <a:spcPts val="0"/>
              </a:spcBef>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245390" y="2362200"/>
            <a:ext cx="5414658" cy="35814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7" name="Date Placeholder 6"/>
          <p:cNvSpPr>
            <a:spLocks noGrp="1"/>
          </p:cNvSpPr>
          <p:nvPr>
            <p:ph type="dt" sz="half" idx="10"/>
          </p:nvPr>
        </p:nvSpPr>
        <p:spPr/>
        <p:txBody>
          <a:bodyPr/>
          <a:lstStyle/>
          <a:p>
            <a:fld id="{3CFFFFBC-830B-BE48-A60F-3A3B7341FF90}" type="datetime1">
              <a:rPr lang="en-US" smtClean="0">
                <a:solidFill>
                  <a:srgbClr val="58595B"/>
                </a:solidFill>
              </a:rPr>
              <a:pPr/>
              <a:t>9/2/2016</a:t>
            </a:fld>
            <a:endParaRPr dirty="0">
              <a:solidFill>
                <a:srgbClr val="58595B"/>
              </a:solidFill>
            </a:endParaRPr>
          </a:p>
        </p:txBody>
      </p:sp>
      <p:sp>
        <p:nvSpPr>
          <p:cNvPr id="8" name="Footer Placeholder 7"/>
          <p:cNvSpPr>
            <a:spLocks noGrp="1"/>
          </p:cNvSpPr>
          <p:nvPr>
            <p:ph type="ftr" sz="quarter" idx="11"/>
          </p:nvPr>
        </p:nvSpPr>
        <p:spPr/>
        <p:txBody>
          <a:bodyPr/>
          <a:lstStyle/>
          <a:p>
            <a:r>
              <a:rPr lang="en-US" smtClean="0">
                <a:solidFill>
                  <a:srgbClr val="58595B"/>
                </a:solidFill>
              </a:rPr>
              <a:t>Confidential – Oracle Internal/Restricted/Highly Restricted</a:t>
            </a:r>
            <a:endParaRPr dirty="0">
              <a:solidFill>
                <a:srgbClr val="58595B"/>
              </a:solidFill>
            </a:endParaRPr>
          </a:p>
        </p:txBody>
      </p:sp>
      <p:sp>
        <p:nvSpPr>
          <p:cNvPr id="9" name="Slide Number Placeholder 8"/>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
        <p:nvSpPr>
          <p:cNvPr id="11" name="Title 10"/>
          <p:cNvSpPr>
            <a:spLocks noGrp="1"/>
          </p:cNvSpPr>
          <p:nvPr>
            <p:ph type="title"/>
          </p:nvPr>
        </p:nvSpPr>
        <p:spPr/>
        <p:txBody>
          <a:bodyPr/>
          <a:lstStyle/>
          <a:p>
            <a:r>
              <a:rPr lang="en-US" smtClean="0"/>
              <a:t>Click to edit Master title style</a:t>
            </a:r>
            <a:endParaRPr dirty="0"/>
          </a:p>
        </p:txBody>
      </p:sp>
    </p:spTree>
    <p:extLst>
      <p:ext uri="{BB962C8B-B14F-4D97-AF65-F5344CB8AC3E}">
        <p14:creationId xmlns:p14="http://schemas.microsoft.com/office/powerpoint/2010/main" val="396329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D39A174-1ADF-1E48-B6DD-36515CA54732}" type="datetime1">
              <a:rPr lang="en-US" smtClean="0">
                <a:solidFill>
                  <a:srgbClr val="58595B"/>
                </a:solidFill>
              </a:rPr>
              <a:pPr/>
              <a:t>9/2/2016</a:t>
            </a:fld>
            <a:endParaRPr dirty="0">
              <a:solidFill>
                <a:srgbClr val="58595B"/>
              </a:solidFill>
            </a:endParaRPr>
          </a:p>
        </p:txBody>
      </p:sp>
      <p:sp>
        <p:nvSpPr>
          <p:cNvPr id="4" name="Footer Placeholder 3"/>
          <p:cNvSpPr>
            <a:spLocks noGrp="1"/>
          </p:cNvSpPr>
          <p:nvPr>
            <p:ph type="ftr" sz="quarter" idx="11"/>
          </p:nvPr>
        </p:nvSpPr>
        <p:spPr/>
        <p:txBody>
          <a:bodyPr/>
          <a:lstStyle/>
          <a:p>
            <a:r>
              <a:rPr lang="en-US" smtClean="0">
                <a:solidFill>
                  <a:srgbClr val="58595B"/>
                </a:solidFill>
              </a:rPr>
              <a:t>Confidential – Oracle Internal/Restricted/Highly Restricted</a:t>
            </a:r>
            <a:endParaRPr dirty="0">
              <a:solidFill>
                <a:srgbClr val="58595B"/>
              </a:solidFill>
            </a:endParaRPr>
          </a:p>
        </p:txBody>
      </p:sp>
      <p:sp>
        <p:nvSpPr>
          <p:cNvPr id="5" name="Slide Number Placeholder 4"/>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848199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Title and Subtitle">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F9DE5E5-CA66-5940-9D1C-9F6D8D7529FE}" type="datetime1">
              <a:rPr lang="en-US" smtClean="0">
                <a:solidFill>
                  <a:srgbClr val="58595B"/>
                </a:solidFill>
              </a:rPr>
              <a:pPr/>
              <a:t>9/2/2016</a:t>
            </a:fld>
            <a:endParaRPr dirty="0">
              <a:solidFill>
                <a:srgbClr val="58595B"/>
              </a:solidFill>
            </a:endParaRPr>
          </a:p>
        </p:txBody>
      </p:sp>
      <p:sp>
        <p:nvSpPr>
          <p:cNvPr id="4" name="Footer Placeholder 3"/>
          <p:cNvSpPr>
            <a:spLocks noGrp="1"/>
          </p:cNvSpPr>
          <p:nvPr>
            <p:ph type="ftr" sz="quarter" idx="11"/>
          </p:nvPr>
        </p:nvSpPr>
        <p:spPr/>
        <p:txBody>
          <a:bodyPr/>
          <a:lstStyle/>
          <a:p>
            <a:r>
              <a:rPr lang="en-US" smtClean="0">
                <a:solidFill>
                  <a:srgbClr val="58595B"/>
                </a:solidFill>
              </a:rPr>
              <a:t>Confidential – Oracle Internal/Restricted/Highly Restricted</a:t>
            </a:r>
            <a:endParaRPr dirty="0">
              <a:solidFill>
                <a:srgbClr val="58595B"/>
              </a:solidFill>
            </a:endParaRPr>
          </a:p>
        </p:txBody>
      </p:sp>
      <p:sp>
        <p:nvSpPr>
          <p:cNvPr id="5" name="Slide Number Placeholder 4"/>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
        <p:nvSpPr>
          <p:cNvPr id="6" name="Text Placeholder 12"/>
          <p:cNvSpPr>
            <a:spLocks noGrp="1"/>
          </p:cNvSpPr>
          <p:nvPr>
            <p:ph type="body" sz="quarter" idx="13" hasCustomPrompt="1"/>
          </p:nvPr>
        </p:nvSpPr>
        <p:spPr>
          <a:xfrm>
            <a:off x="531953" y="1373742"/>
            <a:ext cx="11128096" cy="343299"/>
          </a:xfr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subtitle</a:t>
            </a:r>
          </a:p>
        </p:txBody>
      </p:sp>
      <p:sp>
        <p:nvSpPr>
          <p:cNvPr id="7" name="Title 6"/>
          <p:cNvSpPr>
            <a:spLocks noGrp="1"/>
          </p:cNvSpPr>
          <p:nvPr>
            <p:ph type="title"/>
          </p:nvPr>
        </p:nvSpPr>
        <p:spPr/>
        <p:txBody>
          <a:bodyPr/>
          <a:lstStyle/>
          <a:p>
            <a:r>
              <a:rPr lang="en-US" smtClean="0"/>
              <a:t>Click to edit Master title style</a:t>
            </a:r>
            <a:endParaRPr dirty="0"/>
          </a:p>
        </p:txBody>
      </p:sp>
    </p:spTree>
    <p:extLst>
      <p:ext uri="{BB962C8B-B14F-4D97-AF65-F5344CB8AC3E}">
        <p14:creationId xmlns:p14="http://schemas.microsoft.com/office/powerpoint/2010/main" val="46569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319AFBF-606B-E543-8502-3BFA1F086CBC}" type="datetime1">
              <a:rPr lang="en-US" smtClean="0">
                <a:solidFill>
                  <a:srgbClr val="58595B"/>
                </a:solidFill>
              </a:rPr>
              <a:pPr/>
              <a:t>9/2/2016</a:t>
            </a:fld>
            <a:endParaRPr dirty="0">
              <a:solidFill>
                <a:srgbClr val="58595B"/>
              </a:solidFill>
            </a:endParaRPr>
          </a:p>
        </p:txBody>
      </p:sp>
      <p:sp>
        <p:nvSpPr>
          <p:cNvPr id="3" name="Footer Placeholder 2"/>
          <p:cNvSpPr>
            <a:spLocks noGrp="1"/>
          </p:cNvSpPr>
          <p:nvPr>
            <p:ph type="ftr" sz="quarter" idx="11"/>
          </p:nvPr>
        </p:nvSpPr>
        <p:spPr/>
        <p:txBody>
          <a:bodyPr/>
          <a:lstStyle/>
          <a:p>
            <a:r>
              <a:rPr lang="en-US" smtClean="0">
                <a:solidFill>
                  <a:srgbClr val="58595B"/>
                </a:solidFill>
              </a:rPr>
              <a:t>Confidential – Oracle Internal/Restricted/Highly Restricted</a:t>
            </a:r>
            <a:endParaRPr dirty="0">
              <a:solidFill>
                <a:srgbClr val="58595B"/>
              </a:solidFill>
            </a:endParaRPr>
          </a:p>
        </p:txBody>
      </p:sp>
      <p:sp>
        <p:nvSpPr>
          <p:cNvPr id="4" name="Slide Number Placeholder 3"/>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Tree>
    <p:extLst>
      <p:ext uri="{BB962C8B-B14F-4D97-AF65-F5344CB8AC3E}">
        <p14:creationId xmlns:p14="http://schemas.microsoft.com/office/powerpoint/2010/main" val="32171695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531800" y="1524000"/>
            <a:ext cx="7774575"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Text Placeholder 3"/>
          <p:cNvSpPr>
            <a:spLocks noGrp="1"/>
          </p:cNvSpPr>
          <p:nvPr>
            <p:ph type="body" sz="half" idx="2"/>
          </p:nvPr>
        </p:nvSpPr>
        <p:spPr>
          <a:xfrm>
            <a:off x="8779574" y="1524001"/>
            <a:ext cx="2972574" cy="4419600"/>
          </a:xfrm>
        </p:spPr>
        <p:txBody>
          <a:bodyPr>
            <a:noAutofit/>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20AF893-3E10-FD41-AEC9-8B3D0A4A1856}" type="datetime1">
              <a:rPr lang="en-US" smtClean="0">
                <a:solidFill>
                  <a:srgbClr val="58595B"/>
                </a:solidFill>
              </a:rPr>
              <a:pPr/>
              <a:t>9/2/2016</a:t>
            </a:fld>
            <a:endParaRPr dirty="0">
              <a:solidFill>
                <a:srgbClr val="58595B"/>
              </a:solidFill>
            </a:endParaRPr>
          </a:p>
        </p:txBody>
      </p:sp>
      <p:sp>
        <p:nvSpPr>
          <p:cNvPr id="6" name="Footer Placeholder 5"/>
          <p:cNvSpPr>
            <a:spLocks noGrp="1"/>
          </p:cNvSpPr>
          <p:nvPr>
            <p:ph type="ftr" sz="quarter" idx="11"/>
          </p:nvPr>
        </p:nvSpPr>
        <p:spPr/>
        <p:txBody>
          <a:bodyPr/>
          <a:lstStyle/>
          <a:p>
            <a:r>
              <a:rPr lang="en-US" smtClean="0">
                <a:solidFill>
                  <a:srgbClr val="58595B"/>
                </a:solidFill>
              </a:rPr>
              <a:t>Confidential – Oracle Internal/Restricted/Highly Restricted</a:t>
            </a:r>
            <a:endParaRPr dirty="0">
              <a:solidFill>
                <a:srgbClr val="58595B"/>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
        <p:nvSpPr>
          <p:cNvPr id="8" name="Title 7"/>
          <p:cNvSpPr>
            <a:spLocks noGrp="1"/>
          </p:cNvSpPr>
          <p:nvPr>
            <p:ph type="title"/>
          </p:nvPr>
        </p:nvSpPr>
        <p:spPr/>
        <p:txBody>
          <a:bodyPr/>
          <a:lstStyle/>
          <a:p>
            <a:r>
              <a:rPr lang="en-US" smtClean="0"/>
              <a:t>Click to edit Master title style</a:t>
            </a:r>
            <a:endParaRPr dirty="0"/>
          </a:p>
        </p:txBody>
      </p:sp>
    </p:spTree>
    <p:extLst>
      <p:ext uri="{BB962C8B-B14F-4D97-AF65-F5344CB8AC3E}">
        <p14:creationId xmlns:p14="http://schemas.microsoft.com/office/powerpoint/2010/main" val="3083650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bwMode="gray">
          <a:xfrm>
            <a:off x="531952" y="1524000"/>
            <a:ext cx="6097587" cy="4416725"/>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dirty="0"/>
          </a:p>
        </p:txBody>
      </p:sp>
      <p:sp>
        <p:nvSpPr>
          <p:cNvPr id="4" name="Text Placeholder 3"/>
          <p:cNvSpPr>
            <a:spLocks noGrp="1"/>
          </p:cNvSpPr>
          <p:nvPr>
            <p:ph type="body" sz="half" idx="2"/>
          </p:nvPr>
        </p:nvSpPr>
        <p:spPr>
          <a:xfrm>
            <a:off x="7010638" y="1524000"/>
            <a:ext cx="4649412" cy="4419600"/>
          </a:xfrm>
        </p:spPr>
        <p:txBody>
          <a:bodyPr>
            <a:noAutofit/>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F325C25-20DE-A84C-A42C-F77161DB4A96}" type="datetime1">
              <a:rPr lang="en-US" smtClean="0">
                <a:solidFill>
                  <a:srgbClr val="58595B"/>
                </a:solidFill>
              </a:rPr>
              <a:pPr/>
              <a:t>9/2/2016</a:t>
            </a:fld>
            <a:endParaRPr dirty="0">
              <a:solidFill>
                <a:srgbClr val="58595B"/>
              </a:solidFill>
            </a:endParaRPr>
          </a:p>
        </p:txBody>
      </p:sp>
      <p:sp>
        <p:nvSpPr>
          <p:cNvPr id="6" name="Footer Placeholder 5"/>
          <p:cNvSpPr>
            <a:spLocks noGrp="1"/>
          </p:cNvSpPr>
          <p:nvPr>
            <p:ph type="ftr" sz="quarter" idx="11"/>
          </p:nvPr>
        </p:nvSpPr>
        <p:spPr/>
        <p:txBody>
          <a:bodyPr/>
          <a:lstStyle/>
          <a:p>
            <a:r>
              <a:rPr lang="en-US" smtClean="0">
                <a:solidFill>
                  <a:srgbClr val="58595B"/>
                </a:solidFill>
              </a:rPr>
              <a:t>Confidential – Oracle Internal/Restricted/Highly Restricted</a:t>
            </a:r>
            <a:endParaRPr dirty="0">
              <a:solidFill>
                <a:srgbClr val="58595B"/>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
        <p:nvSpPr>
          <p:cNvPr id="8" name="Title 7"/>
          <p:cNvSpPr>
            <a:spLocks noGrp="1"/>
          </p:cNvSpPr>
          <p:nvPr>
            <p:ph type="title"/>
          </p:nvPr>
        </p:nvSpPr>
        <p:spPr/>
        <p:txBody>
          <a:bodyPr/>
          <a:lstStyle/>
          <a:p>
            <a:r>
              <a:rPr lang="en-US" smtClean="0"/>
              <a:t>Click to edit Master title style</a:t>
            </a:r>
            <a:endParaRPr dirty="0"/>
          </a:p>
        </p:txBody>
      </p:sp>
    </p:spTree>
    <p:extLst>
      <p:ext uri="{BB962C8B-B14F-4D97-AF65-F5344CB8AC3E}">
        <p14:creationId xmlns:p14="http://schemas.microsoft.com/office/powerpoint/2010/main" val="221870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Two Pictures with Captions">
    <p:spTree>
      <p:nvGrpSpPr>
        <p:cNvPr id="1" name=""/>
        <p:cNvGrpSpPr/>
        <p:nvPr/>
      </p:nvGrpSpPr>
      <p:grpSpPr>
        <a:xfrm>
          <a:off x="0" y="0"/>
          <a:ext cx="0" cy="0"/>
          <a:chOff x="0" y="0"/>
          <a:chExt cx="0" cy="0"/>
        </a:xfrm>
      </p:grpSpPr>
      <p:cxnSp>
        <p:nvCxnSpPr>
          <p:cNvPr id="8" name="Straight Connector 7"/>
          <p:cNvCxnSpPr/>
          <p:nvPr/>
        </p:nvCxnSpPr>
        <p:spPr bwMode="ltGray">
          <a:xfrm>
            <a:off x="6096001"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Picture Placeholder 2"/>
          <p:cNvSpPr>
            <a:spLocks noGrp="1"/>
          </p:cNvSpPr>
          <p:nvPr>
            <p:ph type="pic" idx="1"/>
          </p:nvPr>
        </p:nvSpPr>
        <p:spPr bwMode="gray">
          <a:xfrm>
            <a:off x="531952" y="1524000"/>
            <a:ext cx="5414658" cy="347472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dirty="0"/>
          </a:p>
        </p:txBody>
      </p:sp>
      <p:sp>
        <p:nvSpPr>
          <p:cNvPr id="4" name="Text Placeholder 3"/>
          <p:cNvSpPr>
            <a:spLocks noGrp="1"/>
          </p:cNvSpPr>
          <p:nvPr>
            <p:ph type="body" sz="half" idx="2"/>
          </p:nvPr>
        </p:nvSpPr>
        <p:spPr>
          <a:xfrm>
            <a:off x="531951" y="5105400"/>
            <a:ext cx="5411609" cy="838200"/>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95EB4F4-FDFD-ED43-860C-BD557FEEC804}" type="datetime1">
              <a:rPr lang="en-US" smtClean="0">
                <a:solidFill>
                  <a:srgbClr val="58595B"/>
                </a:solidFill>
              </a:rPr>
              <a:pPr/>
              <a:t>9/2/2016</a:t>
            </a:fld>
            <a:endParaRPr dirty="0">
              <a:solidFill>
                <a:srgbClr val="58595B"/>
              </a:solidFill>
            </a:endParaRPr>
          </a:p>
        </p:txBody>
      </p:sp>
      <p:sp>
        <p:nvSpPr>
          <p:cNvPr id="6" name="Footer Placeholder 5"/>
          <p:cNvSpPr>
            <a:spLocks noGrp="1"/>
          </p:cNvSpPr>
          <p:nvPr>
            <p:ph type="ftr" sz="quarter" idx="11"/>
          </p:nvPr>
        </p:nvSpPr>
        <p:spPr/>
        <p:txBody>
          <a:bodyPr/>
          <a:lstStyle/>
          <a:p>
            <a:r>
              <a:rPr lang="en-US" smtClean="0">
                <a:solidFill>
                  <a:srgbClr val="58595B"/>
                </a:solidFill>
              </a:rPr>
              <a:t>Confidential – Oracle Internal/Restricted/Highly Restricted</a:t>
            </a:r>
            <a:endParaRPr dirty="0">
              <a:solidFill>
                <a:srgbClr val="58595B"/>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
        <p:nvSpPr>
          <p:cNvPr id="9" name="Picture Placeholder 2"/>
          <p:cNvSpPr>
            <a:spLocks noGrp="1"/>
          </p:cNvSpPr>
          <p:nvPr>
            <p:ph type="pic" idx="13"/>
          </p:nvPr>
        </p:nvSpPr>
        <p:spPr bwMode="gray">
          <a:xfrm>
            <a:off x="6248439" y="1524000"/>
            <a:ext cx="5414658" cy="347472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dirty="0"/>
          </a:p>
        </p:txBody>
      </p:sp>
      <p:sp>
        <p:nvSpPr>
          <p:cNvPr id="10" name="Text Placeholder 3"/>
          <p:cNvSpPr>
            <a:spLocks noGrp="1"/>
          </p:cNvSpPr>
          <p:nvPr>
            <p:ph type="body" sz="half" idx="14"/>
          </p:nvPr>
        </p:nvSpPr>
        <p:spPr>
          <a:xfrm>
            <a:off x="6248438" y="5105400"/>
            <a:ext cx="5411609" cy="838200"/>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1" name="Title 10"/>
          <p:cNvSpPr>
            <a:spLocks noGrp="1"/>
          </p:cNvSpPr>
          <p:nvPr>
            <p:ph type="title"/>
          </p:nvPr>
        </p:nvSpPr>
        <p:spPr/>
        <p:txBody>
          <a:bodyPr/>
          <a:lstStyle/>
          <a:p>
            <a:r>
              <a:rPr lang="en-US" smtClean="0"/>
              <a:t>Click to edit Master title style</a:t>
            </a:r>
            <a:endParaRPr dirty="0"/>
          </a:p>
        </p:txBody>
      </p:sp>
    </p:spTree>
    <p:extLst>
      <p:ext uri="{BB962C8B-B14F-4D97-AF65-F5344CB8AC3E}">
        <p14:creationId xmlns:p14="http://schemas.microsoft.com/office/powerpoint/2010/main" val="994731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Three Pictures with Captions">
    <p:spTree>
      <p:nvGrpSpPr>
        <p:cNvPr id="1" name=""/>
        <p:cNvGrpSpPr/>
        <p:nvPr/>
      </p:nvGrpSpPr>
      <p:grpSpPr>
        <a:xfrm>
          <a:off x="0" y="0"/>
          <a:ext cx="0" cy="0"/>
          <a:chOff x="0" y="0"/>
          <a:chExt cx="0" cy="0"/>
        </a:xfrm>
      </p:grpSpPr>
      <p:cxnSp>
        <p:nvCxnSpPr>
          <p:cNvPr id="11" name="Straight Connector 10"/>
          <p:cNvCxnSpPr/>
          <p:nvPr/>
        </p:nvCxnSpPr>
        <p:spPr bwMode="ltGray">
          <a:xfrm>
            <a:off x="419050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ltGray">
          <a:xfrm>
            <a:off x="8001496"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Picture Placeholder 2"/>
          <p:cNvSpPr>
            <a:spLocks noGrp="1"/>
          </p:cNvSpPr>
          <p:nvPr>
            <p:ph type="pic" idx="1"/>
          </p:nvPr>
        </p:nvSpPr>
        <p:spPr bwMode="gray">
          <a:xfrm>
            <a:off x="531952" y="1524000"/>
            <a:ext cx="3475625" cy="304800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dirty="0"/>
          </a:p>
        </p:txBody>
      </p:sp>
      <p:sp>
        <p:nvSpPr>
          <p:cNvPr id="4" name="Text Placeholder 3"/>
          <p:cNvSpPr>
            <a:spLocks noGrp="1"/>
          </p:cNvSpPr>
          <p:nvPr>
            <p:ph type="body" sz="half" idx="2"/>
          </p:nvPr>
        </p:nvSpPr>
        <p:spPr>
          <a:xfrm>
            <a:off x="531951" y="4701396"/>
            <a:ext cx="3475625" cy="1242204"/>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440CA68-5E1D-2648-A796-3AC679BBE128}" type="datetime1">
              <a:rPr lang="en-US" smtClean="0">
                <a:solidFill>
                  <a:srgbClr val="58595B"/>
                </a:solidFill>
              </a:rPr>
              <a:pPr/>
              <a:t>9/2/2016</a:t>
            </a:fld>
            <a:endParaRPr dirty="0">
              <a:solidFill>
                <a:srgbClr val="58595B"/>
              </a:solidFill>
            </a:endParaRPr>
          </a:p>
        </p:txBody>
      </p:sp>
      <p:sp>
        <p:nvSpPr>
          <p:cNvPr id="6" name="Footer Placeholder 5"/>
          <p:cNvSpPr>
            <a:spLocks noGrp="1"/>
          </p:cNvSpPr>
          <p:nvPr>
            <p:ph type="ftr" sz="quarter" idx="11"/>
          </p:nvPr>
        </p:nvSpPr>
        <p:spPr/>
        <p:txBody>
          <a:bodyPr/>
          <a:lstStyle/>
          <a:p>
            <a:r>
              <a:rPr lang="en-US" smtClean="0">
                <a:solidFill>
                  <a:srgbClr val="58595B"/>
                </a:solidFill>
              </a:rPr>
              <a:t>Confidential – Oracle Internal/Restricted/Highly Restricted</a:t>
            </a:r>
            <a:endParaRPr dirty="0">
              <a:solidFill>
                <a:srgbClr val="58595B"/>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
        <p:nvSpPr>
          <p:cNvPr id="9" name="Picture Placeholder 2"/>
          <p:cNvSpPr>
            <a:spLocks noGrp="1"/>
          </p:cNvSpPr>
          <p:nvPr>
            <p:ph type="pic" idx="13"/>
          </p:nvPr>
        </p:nvSpPr>
        <p:spPr bwMode="gray">
          <a:xfrm>
            <a:off x="4358187" y="1524000"/>
            <a:ext cx="3475625" cy="304800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dirty="0"/>
          </a:p>
        </p:txBody>
      </p:sp>
      <p:sp>
        <p:nvSpPr>
          <p:cNvPr id="10" name="Text Placeholder 3"/>
          <p:cNvSpPr>
            <a:spLocks noGrp="1"/>
          </p:cNvSpPr>
          <p:nvPr>
            <p:ph type="body" sz="half" idx="14"/>
          </p:nvPr>
        </p:nvSpPr>
        <p:spPr>
          <a:xfrm>
            <a:off x="4358187" y="4701396"/>
            <a:ext cx="3475625" cy="1242204"/>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3" name="Picture Placeholder 2"/>
          <p:cNvSpPr>
            <a:spLocks noGrp="1"/>
          </p:cNvSpPr>
          <p:nvPr>
            <p:ph type="pic" idx="15"/>
          </p:nvPr>
        </p:nvSpPr>
        <p:spPr bwMode="gray">
          <a:xfrm>
            <a:off x="8184423" y="1524000"/>
            <a:ext cx="3475625" cy="304800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dirty="0"/>
          </a:p>
        </p:txBody>
      </p:sp>
      <p:sp>
        <p:nvSpPr>
          <p:cNvPr id="14" name="Text Placeholder 3"/>
          <p:cNvSpPr>
            <a:spLocks noGrp="1"/>
          </p:cNvSpPr>
          <p:nvPr>
            <p:ph type="body" sz="half" idx="16"/>
          </p:nvPr>
        </p:nvSpPr>
        <p:spPr>
          <a:xfrm>
            <a:off x="8184423" y="4701396"/>
            <a:ext cx="3475625" cy="1242204"/>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8" name="Title 7"/>
          <p:cNvSpPr>
            <a:spLocks noGrp="1"/>
          </p:cNvSpPr>
          <p:nvPr>
            <p:ph type="title"/>
          </p:nvPr>
        </p:nvSpPr>
        <p:spPr/>
        <p:txBody>
          <a:bodyPr/>
          <a:lstStyle/>
          <a:p>
            <a:r>
              <a:rPr lang="en-US" smtClean="0"/>
              <a:t>Click to edit Master title style</a:t>
            </a:r>
            <a:endParaRPr dirty="0"/>
          </a:p>
        </p:txBody>
      </p:sp>
    </p:spTree>
    <p:extLst>
      <p:ext uri="{BB962C8B-B14F-4D97-AF65-F5344CB8AC3E}">
        <p14:creationId xmlns:p14="http://schemas.microsoft.com/office/powerpoint/2010/main" val="31666532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Title Slide with Picture">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10" name="Rectangle 9" descr="Full slide 4-color photo can be inserted here" title="Title Slide with Picture"/>
          <p:cNvSpPr/>
          <p:nvPr/>
        </p:nvSpPr>
        <p:spPr bwMode="hidden">
          <a:xfrm>
            <a:off x="1" y="0"/>
            <a:ext cx="12192000" cy="6858000"/>
          </a:xfrm>
          <a:prstGeom prst="rect">
            <a:avLst/>
          </a:prstGeom>
          <a:solidFill>
            <a:srgbClr val="46575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dirty="0">
              <a:solidFill>
                <a:srgbClr val="FFFFFF"/>
              </a:solidFill>
            </a:endParaRPr>
          </a:p>
        </p:txBody>
      </p:sp>
      <p:sp>
        <p:nvSpPr>
          <p:cNvPr id="2" name="Title 1"/>
          <p:cNvSpPr>
            <a:spLocks noGrp="1"/>
          </p:cNvSpPr>
          <p:nvPr>
            <p:ph type="ctrTitle"/>
          </p:nvPr>
        </p:nvSpPr>
        <p:spPr>
          <a:xfrm>
            <a:off x="531953" y="739776"/>
            <a:ext cx="9603701" cy="1470025"/>
          </a:xfrm>
        </p:spPr>
        <p:txBody>
          <a:bodyPr/>
          <a:lstStyle>
            <a:lvl1pPr>
              <a:lnSpc>
                <a:spcPct val="80000"/>
              </a:lnSpc>
              <a:defRPr sz="4800"/>
            </a:lvl1pPr>
          </a:lstStyle>
          <a:p>
            <a:r>
              <a:rPr lang="en-US" smtClean="0"/>
              <a:t>Click to edit Master title style</a:t>
            </a:r>
            <a:endParaRPr dirty="0"/>
          </a:p>
        </p:txBody>
      </p:sp>
      <p:sp>
        <p:nvSpPr>
          <p:cNvPr id="3" name="Subtitle 2"/>
          <p:cNvSpPr>
            <a:spLocks noGrp="1"/>
          </p:cNvSpPr>
          <p:nvPr>
            <p:ph type="subTitle" idx="1"/>
          </p:nvPr>
        </p:nvSpPr>
        <p:spPr>
          <a:xfrm>
            <a:off x="531900" y="2286000"/>
            <a:ext cx="9603701"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sp>
        <p:nvSpPr>
          <p:cNvPr id="13" name="Text Placeholder 12"/>
          <p:cNvSpPr>
            <a:spLocks noGrp="1"/>
          </p:cNvSpPr>
          <p:nvPr>
            <p:ph type="body" sz="quarter" idx="13" hasCustomPrompt="1"/>
          </p:nvPr>
        </p:nvSpPr>
        <p:spPr>
          <a:xfrm>
            <a:off x="531953" y="3429452"/>
            <a:ext cx="9603701"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
        <p:nvSpPr>
          <p:cNvPr id="7" name="Date Placeholder 6"/>
          <p:cNvSpPr>
            <a:spLocks noGrp="1"/>
          </p:cNvSpPr>
          <p:nvPr>
            <p:ph type="dt" sz="half" idx="14"/>
          </p:nvPr>
        </p:nvSpPr>
        <p:spPr/>
        <p:txBody>
          <a:bodyPr/>
          <a:lstStyle>
            <a:lvl1pPr>
              <a:defRPr>
                <a:solidFill>
                  <a:schemeClr val="tx1"/>
                </a:solidFill>
              </a:defRPr>
            </a:lvl1pPr>
          </a:lstStyle>
          <a:p>
            <a:fld id="{28EA2FC9-FB8E-5643-A6BA-BB418325CE56}" type="datetime1">
              <a:rPr lang="en-US" smtClean="0">
                <a:solidFill>
                  <a:srgbClr val="FFFFFF"/>
                </a:solidFill>
              </a:rPr>
              <a:pPr/>
              <a:t>9/2/2016</a:t>
            </a:fld>
            <a:endParaRPr lang="en-US" dirty="0">
              <a:solidFill>
                <a:srgbClr val="FFFFFF"/>
              </a:solidFill>
            </a:endParaRPr>
          </a:p>
        </p:txBody>
      </p:sp>
      <p:sp>
        <p:nvSpPr>
          <p:cNvPr id="8" name="Footer Placeholder 7"/>
          <p:cNvSpPr>
            <a:spLocks noGrp="1"/>
          </p:cNvSpPr>
          <p:nvPr>
            <p:ph type="ftr" sz="quarter" idx="15"/>
          </p:nvPr>
        </p:nvSpPr>
        <p:spPr/>
        <p:txBody>
          <a:bodyPr/>
          <a:lstStyle>
            <a:lvl1pPr>
              <a:defRPr>
                <a:solidFill>
                  <a:schemeClr val="tx1"/>
                </a:solidFill>
              </a:defRPr>
            </a:lvl1pPr>
          </a:lstStyle>
          <a:p>
            <a:r>
              <a:rPr lang="en-US" smtClean="0">
                <a:solidFill>
                  <a:srgbClr val="FFFFFF"/>
                </a:solidFill>
              </a:rPr>
              <a:t>Confidential – Oracle Internal/Restricted/Highly Restricted</a:t>
            </a:r>
            <a:endParaRPr lang="en-US" dirty="0">
              <a:solidFill>
                <a:srgbClr val="FFFFFF"/>
              </a:solidFill>
            </a:endParaRPr>
          </a:p>
        </p:txBody>
      </p:sp>
      <p:sp>
        <p:nvSpPr>
          <p:cNvPr id="14" name="TextBox 13"/>
          <p:cNvSpPr txBox="1"/>
          <p:nvPr userDrawn="1"/>
        </p:nvSpPr>
        <p:spPr>
          <a:xfrm>
            <a:off x="5378072" y="6556248"/>
            <a:ext cx="3201234" cy="182880"/>
          </a:xfrm>
          <a:prstGeom prst="rect">
            <a:avLst/>
          </a:prstGeom>
          <a:noFill/>
        </p:spPr>
        <p:txBody>
          <a:bodyPr vert="horz" wrap="none" lIns="0" tIns="0" rIns="0" bIns="0" rtlCol="0" anchor="ctr" anchorCtr="0">
            <a:noAutofit/>
          </a:bodyPr>
          <a:lstStyle/>
          <a:p>
            <a:pPr algn="r"/>
            <a:r>
              <a:rPr sz="850" dirty="0">
                <a:solidFill>
                  <a:srgbClr val="FFFFFF"/>
                </a:solidFill>
              </a:rPr>
              <a:t>Copyright © </a:t>
            </a:r>
            <a:r>
              <a:rPr lang="en-US" sz="850" dirty="0">
                <a:solidFill>
                  <a:srgbClr val="FFFFFF"/>
                </a:solidFill>
              </a:rPr>
              <a:t>2016,</a:t>
            </a:r>
            <a:r>
              <a:rPr sz="850" dirty="0">
                <a:solidFill>
                  <a:srgbClr val="FFFFFF"/>
                </a:solidFill>
              </a:rPr>
              <a:t> </a:t>
            </a:r>
            <a:r>
              <a:rPr sz="850" dirty="0">
                <a:solidFill>
                  <a:srgbClr val="FFFFFF"/>
                </a:solidFill>
              </a:rPr>
              <a:t>Oracle and/or its affiliates. All rights reserved.  </a:t>
            </a:r>
            <a:r>
              <a:rPr sz="850" dirty="0">
                <a:solidFill>
                  <a:srgbClr val="FFFFFF"/>
                </a:solidFill>
              </a:rPr>
              <a:t>|</a:t>
            </a:r>
            <a:endParaRPr sz="850" dirty="0">
              <a:solidFill>
                <a:srgbClr val="FFFFFF"/>
              </a:solidFill>
            </a:endParaRPr>
          </a:p>
        </p:txBody>
      </p:sp>
      <p:pic>
        <p:nvPicPr>
          <p:cNvPr id="11" name="Picture 10" descr="Oracle logo in white on red staging background" title="Oracle red badge logo"/>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30490" y="6263640"/>
            <a:ext cx="1625561" cy="594360"/>
          </a:xfrm>
          <a:prstGeom prst="rect">
            <a:avLst/>
          </a:prstGeom>
        </p:spPr>
      </p:pic>
    </p:spTree>
    <p:extLst>
      <p:ext uri="{BB962C8B-B14F-4D97-AF65-F5344CB8AC3E}">
        <p14:creationId xmlns:p14="http://schemas.microsoft.com/office/powerpoint/2010/main" val="9564118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iOS Smartphone and Tablet: Horizontal">
    <p:spTree>
      <p:nvGrpSpPr>
        <p:cNvPr id="1" name=""/>
        <p:cNvGrpSpPr/>
        <p:nvPr/>
      </p:nvGrpSpPr>
      <p:grpSpPr>
        <a:xfrm>
          <a:off x="0" y="0"/>
          <a:ext cx="0" cy="0"/>
          <a:chOff x="0" y="0"/>
          <a:chExt cx="0" cy="0"/>
        </a:xfrm>
      </p:grpSpPr>
      <p:pic>
        <p:nvPicPr>
          <p:cNvPr id="2" name="Picture 1" descr="Photos, screen captures, graphics can be inserted in a white mobile phone and tablet" title="iOS Smartphone and Tablet: Horizontal Layout"/>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17737" y="1522827"/>
            <a:ext cx="6497058" cy="4567423"/>
          </a:xfrm>
          <a:prstGeom prst="rect">
            <a:avLst/>
          </a:prstGeom>
        </p:spPr>
      </p:pic>
      <p:pic>
        <p:nvPicPr>
          <p:cNvPr id="15" name="Picture 14"/>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1770955" y="1827862"/>
            <a:ext cx="1841355" cy="3887139"/>
          </a:xfrm>
          <a:prstGeom prst="rect">
            <a:avLst/>
          </a:prstGeom>
        </p:spPr>
      </p:pic>
      <p:sp>
        <p:nvSpPr>
          <p:cNvPr id="3" name="Picture Placeholder 2"/>
          <p:cNvSpPr>
            <a:spLocks noGrp="1"/>
          </p:cNvSpPr>
          <p:nvPr>
            <p:ph type="pic" idx="1"/>
          </p:nvPr>
        </p:nvSpPr>
        <p:spPr bwMode="gray">
          <a:xfrm>
            <a:off x="1889614" y="2364583"/>
            <a:ext cx="1618910" cy="2833684"/>
          </a:xfrm>
          <a:solidFill>
            <a:schemeClr val="tx2">
              <a:lumMod val="20000"/>
              <a:lumOff val="80000"/>
            </a:schemeClr>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dirty="0"/>
          </a:p>
        </p:txBody>
      </p:sp>
      <p:sp>
        <p:nvSpPr>
          <p:cNvPr id="5" name="Date Placeholder 4"/>
          <p:cNvSpPr>
            <a:spLocks noGrp="1"/>
          </p:cNvSpPr>
          <p:nvPr>
            <p:ph type="dt" sz="half" idx="10"/>
          </p:nvPr>
        </p:nvSpPr>
        <p:spPr/>
        <p:txBody>
          <a:bodyPr/>
          <a:lstStyle/>
          <a:p>
            <a:fld id="{DA38B655-5B37-774F-952B-2EF42A453626}" type="datetime1">
              <a:rPr lang="en-US" smtClean="0">
                <a:solidFill>
                  <a:srgbClr val="58595B"/>
                </a:solidFill>
              </a:rPr>
              <a:pPr/>
              <a:t>9/2/2016</a:t>
            </a:fld>
            <a:endParaRPr dirty="0">
              <a:solidFill>
                <a:srgbClr val="58595B"/>
              </a:solidFill>
            </a:endParaRPr>
          </a:p>
        </p:txBody>
      </p:sp>
      <p:sp>
        <p:nvSpPr>
          <p:cNvPr id="6" name="Footer Placeholder 5"/>
          <p:cNvSpPr>
            <a:spLocks noGrp="1"/>
          </p:cNvSpPr>
          <p:nvPr>
            <p:ph type="ftr" sz="quarter" idx="11"/>
          </p:nvPr>
        </p:nvSpPr>
        <p:spPr/>
        <p:txBody>
          <a:bodyPr/>
          <a:lstStyle/>
          <a:p>
            <a:r>
              <a:rPr lang="en-US" smtClean="0">
                <a:solidFill>
                  <a:srgbClr val="58595B"/>
                </a:solidFill>
              </a:rPr>
              <a:t>Confidential – Oracle Internal/Restricted/Highly Restricted</a:t>
            </a:r>
            <a:endParaRPr dirty="0">
              <a:solidFill>
                <a:srgbClr val="58595B"/>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
        <p:nvSpPr>
          <p:cNvPr id="9" name="Picture Placeholder 2"/>
          <p:cNvSpPr>
            <a:spLocks noGrp="1"/>
          </p:cNvSpPr>
          <p:nvPr>
            <p:ph type="pic" idx="13"/>
          </p:nvPr>
        </p:nvSpPr>
        <p:spPr bwMode="gray">
          <a:xfrm>
            <a:off x="4533492" y="1850231"/>
            <a:ext cx="5248055" cy="3969544"/>
          </a:xfrm>
          <a:solidFill>
            <a:schemeClr val="tx2">
              <a:lumMod val="20000"/>
              <a:lumOff val="80000"/>
            </a:schemeClr>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dirty="0"/>
          </a:p>
        </p:txBody>
      </p:sp>
      <p:sp>
        <p:nvSpPr>
          <p:cNvPr id="4" name="Title 3"/>
          <p:cNvSpPr>
            <a:spLocks noGrp="1"/>
          </p:cNvSpPr>
          <p:nvPr>
            <p:ph type="title"/>
          </p:nvPr>
        </p:nvSpPr>
        <p:spPr/>
        <p:txBody>
          <a:bodyPr/>
          <a:lstStyle/>
          <a:p>
            <a:r>
              <a:rPr lang="en-US" smtClean="0"/>
              <a:t>Click to edit Master title style</a:t>
            </a:r>
            <a:endParaRPr dirty="0"/>
          </a:p>
        </p:txBody>
      </p:sp>
    </p:spTree>
    <p:extLst>
      <p:ext uri="{BB962C8B-B14F-4D97-AF65-F5344CB8AC3E}">
        <p14:creationId xmlns:p14="http://schemas.microsoft.com/office/powerpoint/2010/main" val="20107408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iOS Smartphone and Tablet: Vertical">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cstate="print">
            <a:extLst>
              <a:ext uri="{28A0092B-C50C-407E-A947-70E740481C1C}">
                <a14:useLocalDpi xmlns:a14="http://schemas.microsoft.com/office/drawing/2010/main" val="0"/>
              </a:ext>
            </a:extLst>
          </a:blip>
          <a:srcRect r="7518"/>
          <a:stretch/>
        </p:blipFill>
        <p:spPr>
          <a:xfrm rot="5400000">
            <a:off x="5750657" y="1112973"/>
            <a:ext cx="6007047" cy="4568613"/>
          </a:xfrm>
          <a:prstGeom prst="rect">
            <a:avLst/>
          </a:prstGeom>
        </p:spPr>
      </p:pic>
      <p:sp>
        <p:nvSpPr>
          <p:cNvPr id="2" name="Title 1"/>
          <p:cNvSpPr>
            <a:spLocks noGrp="1"/>
          </p:cNvSpPr>
          <p:nvPr>
            <p:ph type="title"/>
          </p:nvPr>
        </p:nvSpPr>
        <p:spPr>
          <a:xfrm>
            <a:off x="531950" y="406400"/>
            <a:ext cx="5945148" cy="889000"/>
          </a:xfrm>
        </p:spPr>
        <p:txBody>
          <a:bodyPr anchor="b"/>
          <a:lstStyle>
            <a:lvl1pPr algn="l">
              <a:defRPr sz="3600" b="0"/>
            </a:lvl1pPr>
          </a:lstStyle>
          <a:p>
            <a:r>
              <a:rPr lang="en-US" smtClean="0"/>
              <a:t>Click to edit Master title style</a:t>
            </a:r>
            <a:endParaRPr dirty="0"/>
          </a:p>
        </p:txBody>
      </p:sp>
      <p:sp>
        <p:nvSpPr>
          <p:cNvPr id="5" name="Date Placeholder 4"/>
          <p:cNvSpPr>
            <a:spLocks noGrp="1"/>
          </p:cNvSpPr>
          <p:nvPr>
            <p:ph type="dt" sz="half" idx="10"/>
          </p:nvPr>
        </p:nvSpPr>
        <p:spPr/>
        <p:txBody>
          <a:bodyPr/>
          <a:lstStyle/>
          <a:p>
            <a:fld id="{E63E8679-970F-0E44-9FB8-4B88F38302EF}" type="datetime1">
              <a:rPr lang="en-US" smtClean="0">
                <a:solidFill>
                  <a:srgbClr val="58595B"/>
                </a:solidFill>
              </a:rPr>
              <a:pPr/>
              <a:t>9/2/2016</a:t>
            </a:fld>
            <a:endParaRPr dirty="0">
              <a:solidFill>
                <a:srgbClr val="58595B"/>
              </a:solidFill>
            </a:endParaRPr>
          </a:p>
        </p:txBody>
      </p:sp>
      <p:sp>
        <p:nvSpPr>
          <p:cNvPr id="6" name="Footer Placeholder 5"/>
          <p:cNvSpPr>
            <a:spLocks noGrp="1"/>
          </p:cNvSpPr>
          <p:nvPr>
            <p:ph type="ftr" sz="quarter" idx="11"/>
          </p:nvPr>
        </p:nvSpPr>
        <p:spPr/>
        <p:txBody>
          <a:bodyPr/>
          <a:lstStyle/>
          <a:p>
            <a:r>
              <a:rPr lang="en-US" smtClean="0">
                <a:solidFill>
                  <a:srgbClr val="58595B"/>
                </a:solidFill>
              </a:rPr>
              <a:t>Confidential – Oracle Internal/Restricted/Highly Restricted</a:t>
            </a:r>
            <a:endParaRPr dirty="0">
              <a:solidFill>
                <a:srgbClr val="58595B"/>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
        <p:nvSpPr>
          <p:cNvPr id="9" name="Picture Placeholder 2"/>
          <p:cNvSpPr>
            <a:spLocks noGrp="1"/>
          </p:cNvSpPr>
          <p:nvPr>
            <p:ph type="pic" idx="13"/>
          </p:nvPr>
        </p:nvSpPr>
        <p:spPr bwMode="gray">
          <a:xfrm>
            <a:off x="6749431" y="1013144"/>
            <a:ext cx="3963169" cy="5252348"/>
          </a:xfrm>
          <a:solidFill>
            <a:schemeClr val="tx2">
              <a:lumMod val="20000"/>
              <a:lumOff val="80000"/>
            </a:schemeClr>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dirty="0"/>
          </a:p>
        </p:txBody>
      </p:sp>
      <p:pic>
        <p:nvPicPr>
          <p:cNvPr id="13" name="Picture 12" descr="Photos, screen captures, graphics can be inserted in a white mobile phone and tablet" title="iOS Smartphone and Tablet: Vertical Layout"/>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3961844" y="1905001"/>
            <a:ext cx="1841355" cy="3887139"/>
          </a:xfrm>
          <a:prstGeom prst="rect">
            <a:avLst/>
          </a:prstGeom>
        </p:spPr>
      </p:pic>
      <p:sp>
        <p:nvSpPr>
          <p:cNvPr id="14" name="Picture Placeholder 2"/>
          <p:cNvSpPr>
            <a:spLocks noGrp="1"/>
          </p:cNvSpPr>
          <p:nvPr>
            <p:ph type="pic" idx="1"/>
          </p:nvPr>
        </p:nvSpPr>
        <p:spPr bwMode="gray">
          <a:xfrm>
            <a:off x="4080505" y="2448864"/>
            <a:ext cx="1618910" cy="2834640"/>
          </a:xfrm>
          <a:solidFill>
            <a:schemeClr val="tx2">
              <a:lumMod val="20000"/>
              <a:lumOff val="80000"/>
            </a:schemeClr>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dirty="0"/>
          </a:p>
        </p:txBody>
      </p:sp>
    </p:spTree>
    <p:extLst>
      <p:ext uri="{BB962C8B-B14F-4D97-AF65-F5344CB8AC3E}">
        <p14:creationId xmlns:p14="http://schemas.microsoft.com/office/powerpoint/2010/main" val="2472646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Android Smartphone and Tablet: Horizontal">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87193" y="2011146"/>
            <a:ext cx="1820130" cy="3522853"/>
          </a:xfrm>
          <a:prstGeom prst="rect">
            <a:avLst/>
          </a:prstGeom>
        </p:spPr>
      </p:pic>
      <p:pic>
        <p:nvPicPr>
          <p:cNvPr id="11" name="Picture 10" descr="Photos, screen captures, graphics can be inserted in a white mobile phone and tablet" title="Android Smartphone and Tablet: Horizontal Layout"/>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243095" y="1585323"/>
            <a:ext cx="5830818" cy="4107283"/>
          </a:xfrm>
          <a:prstGeom prst="rect">
            <a:avLst/>
          </a:prstGeom>
        </p:spPr>
      </p:pic>
      <p:sp>
        <p:nvSpPr>
          <p:cNvPr id="3" name="Picture Placeholder 2"/>
          <p:cNvSpPr>
            <a:spLocks noGrp="1"/>
          </p:cNvSpPr>
          <p:nvPr>
            <p:ph type="pic" idx="1"/>
          </p:nvPr>
        </p:nvSpPr>
        <p:spPr bwMode="gray">
          <a:xfrm>
            <a:off x="1910668" y="2364583"/>
            <a:ext cx="1573178" cy="2833684"/>
          </a:xfrm>
          <a:solidFill>
            <a:schemeClr val="tx2">
              <a:lumMod val="20000"/>
              <a:lumOff val="80000"/>
            </a:schemeClr>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dirty="0"/>
          </a:p>
        </p:txBody>
      </p:sp>
      <p:sp>
        <p:nvSpPr>
          <p:cNvPr id="5" name="Date Placeholder 4"/>
          <p:cNvSpPr>
            <a:spLocks noGrp="1"/>
          </p:cNvSpPr>
          <p:nvPr>
            <p:ph type="dt" sz="half" idx="10"/>
          </p:nvPr>
        </p:nvSpPr>
        <p:spPr/>
        <p:txBody>
          <a:bodyPr/>
          <a:lstStyle/>
          <a:p>
            <a:fld id="{8B482C15-144D-5047-A5F1-7D99D84BBFB0}" type="datetime1">
              <a:rPr lang="en-US" smtClean="0">
                <a:solidFill>
                  <a:srgbClr val="58595B"/>
                </a:solidFill>
              </a:rPr>
              <a:pPr/>
              <a:t>9/2/2016</a:t>
            </a:fld>
            <a:endParaRPr dirty="0">
              <a:solidFill>
                <a:srgbClr val="58595B"/>
              </a:solidFill>
            </a:endParaRPr>
          </a:p>
        </p:txBody>
      </p:sp>
      <p:sp>
        <p:nvSpPr>
          <p:cNvPr id="6" name="Footer Placeholder 5"/>
          <p:cNvSpPr>
            <a:spLocks noGrp="1"/>
          </p:cNvSpPr>
          <p:nvPr>
            <p:ph type="ftr" sz="quarter" idx="11"/>
          </p:nvPr>
        </p:nvSpPr>
        <p:spPr/>
        <p:txBody>
          <a:bodyPr/>
          <a:lstStyle/>
          <a:p>
            <a:r>
              <a:rPr lang="en-US" smtClean="0">
                <a:solidFill>
                  <a:srgbClr val="58595B"/>
                </a:solidFill>
              </a:rPr>
              <a:t>Confidential – Oracle Internal/Restricted/Highly Restricted</a:t>
            </a:r>
            <a:endParaRPr dirty="0">
              <a:solidFill>
                <a:srgbClr val="58595B"/>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
        <p:nvSpPr>
          <p:cNvPr id="9" name="Picture Placeholder 2"/>
          <p:cNvSpPr>
            <a:spLocks noGrp="1"/>
          </p:cNvSpPr>
          <p:nvPr>
            <p:ph type="pic" idx="13"/>
          </p:nvPr>
        </p:nvSpPr>
        <p:spPr bwMode="gray">
          <a:xfrm>
            <a:off x="4533493" y="1975104"/>
            <a:ext cx="5250023" cy="3328416"/>
          </a:xfrm>
          <a:solidFill>
            <a:schemeClr val="tx2">
              <a:lumMod val="20000"/>
              <a:lumOff val="80000"/>
            </a:schemeClr>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dirty="0"/>
          </a:p>
        </p:txBody>
      </p:sp>
      <p:sp>
        <p:nvSpPr>
          <p:cNvPr id="4" name="Title 3"/>
          <p:cNvSpPr>
            <a:spLocks noGrp="1"/>
          </p:cNvSpPr>
          <p:nvPr>
            <p:ph type="title"/>
          </p:nvPr>
        </p:nvSpPr>
        <p:spPr/>
        <p:txBody>
          <a:bodyPr/>
          <a:lstStyle/>
          <a:p>
            <a:r>
              <a:rPr lang="en-US" smtClean="0"/>
              <a:t>Click to edit Master title style</a:t>
            </a:r>
            <a:endParaRPr dirty="0"/>
          </a:p>
        </p:txBody>
      </p:sp>
    </p:spTree>
    <p:extLst>
      <p:ext uri="{BB962C8B-B14F-4D97-AF65-F5344CB8AC3E}">
        <p14:creationId xmlns:p14="http://schemas.microsoft.com/office/powerpoint/2010/main" val="5077674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Android Smartphone and Tablet: Vertical">
    <p:spTree>
      <p:nvGrpSpPr>
        <p:cNvPr id="1" name=""/>
        <p:cNvGrpSpPr/>
        <p:nvPr/>
      </p:nvGrpSpPr>
      <p:grpSpPr>
        <a:xfrm>
          <a:off x="0" y="0"/>
          <a:ext cx="0" cy="0"/>
          <a:chOff x="0" y="0"/>
          <a:chExt cx="0" cy="0"/>
        </a:xfrm>
      </p:grpSpPr>
      <p:pic>
        <p:nvPicPr>
          <p:cNvPr id="21" name="Picture 20"/>
          <p:cNvPicPr>
            <a:picLocks noChangeAspect="1"/>
          </p:cNvPicPr>
          <p:nvPr userDrawn="1"/>
        </p:nvPicPr>
        <p:blipFill rotWithShape="1">
          <a:blip r:embed="rId2">
            <a:extLst>
              <a:ext uri="{28A0092B-C50C-407E-A947-70E740481C1C}">
                <a14:useLocalDpi xmlns:a14="http://schemas.microsoft.com/office/drawing/2010/main" val="0"/>
              </a:ext>
            </a:extLst>
          </a:blip>
          <a:srcRect r="2901"/>
          <a:stretch/>
        </p:blipFill>
        <p:spPr>
          <a:xfrm rot="5400000">
            <a:off x="5894000" y="1502132"/>
            <a:ext cx="5674025" cy="4118397"/>
          </a:xfrm>
          <a:prstGeom prst="rect">
            <a:avLst/>
          </a:prstGeom>
        </p:spPr>
      </p:pic>
      <p:sp>
        <p:nvSpPr>
          <p:cNvPr id="2" name="Title 1"/>
          <p:cNvSpPr>
            <a:spLocks noGrp="1"/>
          </p:cNvSpPr>
          <p:nvPr>
            <p:ph type="title"/>
          </p:nvPr>
        </p:nvSpPr>
        <p:spPr>
          <a:xfrm>
            <a:off x="531950" y="406400"/>
            <a:ext cx="5945148" cy="889000"/>
          </a:xfrm>
        </p:spPr>
        <p:txBody>
          <a:bodyPr anchor="b"/>
          <a:lstStyle>
            <a:lvl1pPr algn="l">
              <a:defRPr sz="3600" b="0"/>
            </a:lvl1pPr>
          </a:lstStyle>
          <a:p>
            <a:r>
              <a:rPr lang="en-US" smtClean="0"/>
              <a:t>Click to edit Master title style</a:t>
            </a:r>
            <a:endParaRPr dirty="0"/>
          </a:p>
        </p:txBody>
      </p:sp>
      <p:sp>
        <p:nvSpPr>
          <p:cNvPr id="5" name="Date Placeholder 4"/>
          <p:cNvSpPr>
            <a:spLocks noGrp="1"/>
          </p:cNvSpPr>
          <p:nvPr>
            <p:ph type="dt" sz="half" idx="10"/>
          </p:nvPr>
        </p:nvSpPr>
        <p:spPr/>
        <p:txBody>
          <a:bodyPr/>
          <a:lstStyle/>
          <a:p>
            <a:fld id="{F8E68280-77B5-7046-8002-0C2A6FF60231}" type="datetime1">
              <a:rPr lang="en-US" smtClean="0">
                <a:solidFill>
                  <a:srgbClr val="58595B"/>
                </a:solidFill>
              </a:rPr>
              <a:pPr/>
              <a:t>9/2/2016</a:t>
            </a:fld>
            <a:endParaRPr dirty="0">
              <a:solidFill>
                <a:srgbClr val="58595B"/>
              </a:solidFill>
            </a:endParaRPr>
          </a:p>
        </p:txBody>
      </p:sp>
      <p:sp>
        <p:nvSpPr>
          <p:cNvPr id="6" name="Footer Placeholder 5"/>
          <p:cNvSpPr>
            <a:spLocks noGrp="1"/>
          </p:cNvSpPr>
          <p:nvPr>
            <p:ph type="ftr" sz="quarter" idx="11"/>
          </p:nvPr>
        </p:nvSpPr>
        <p:spPr/>
        <p:txBody>
          <a:bodyPr/>
          <a:lstStyle/>
          <a:p>
            <a:r>
              <a:rPr lang="en-US" smtClean="0">
                <a:solidFill>
                  <a:srgbClr val="58595B"/>
                </a:solidFill>
              </a:rPr>
              <a:t>Confidential – Oracle Internal/Restricted/Highly Restricted</a:t>
            </a:r>
            <a:endParaRPr dirty="0">
              <a:solidFill>
                <a:srgbClr val="58595B"/>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
        <p:nvSpPr>
          <p:cNvPr id="9" name="Picture Placeholder 2"/>
          <p:cNvSpPr>
            <a:spLocks noGrp="1"/>
          </p:cNvSpPr>
          <p:nvPr>
            <p:ph type="pic" idx="13"/>
          </p:nvPr>
        </p:nvSpPr>
        <p:spPr bwMode="gray">
          <a:xfrm>
            <a:off x="7063543" y="1013144"/>
            <a:ext cx="3314430" cy="5252348"/>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dirty="0"/>
          </a:p>
        </p:txBody>
      </p:sp>
      <p:pic>
        <p:nvPicPr>
          <p:cNvPr id="19" name="Picture 18" descr="Photos, screen captures, graphics can be inserted in a white mobile phone and tablet" title="Android Smartphone and Tablet: Vertical Layout"/>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970990" y="2096383"/>
            <a:ext cx="1820130" cy="3522853"/>
          </a:xfrm>
          <a:prstGeom prst="rect">
            <a:avLst/>
          </a:prstGeom>
        </p:spPr>
      </p:pic>
      <p:sp>
        <p:nvSpPr>
          <p:cNvPr id="20" name="Picture Placeholder 2"/>
          <p:cNvSpPr>
            <a:spLocks noGrp="1"/>
          </p:cNvSpPr>
          <p:nvPr>
            <p:ph type="pic" idx="1"/>
          </p:nvPr>
        </p:nvSpPr>
        <p:spPr bwMode="gray">
          <a:xfrm>
            <a:off x="4094465" y="2449820"/>
            <a:ext cx="1573178" cy="2833684"/>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dirty="0"/>
          </a:p>
        </p:txBody>
      </p:sp>
    </p:spTree>
    <p:extLst>
      <p:ext uri="{BB962C8B-B14F-4D97-AF65-F5344CB8AC3E}">
        <p14:creationId xmlns:p14="http://schemas.microsoft.com/office/powerpoint/2010/main" val="898495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preserve="1">
  <p:cSld name="Metric with 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descr="A large metric, brief statement, and 4-color photo can be included here" title="Large metric with 4-color photo"/>
          <p:cNvSpPr/>
          <p:nvPr/>
        </p:nvSpPr>
        <p:spPr bwMode="hidden">
          <a:xfrm>
            <a:off x="1" y="0"/>
            <a:ext cx="12192000" cy="6858000"/>
          </a:xfrm>
          <a:prstGeom prst="rect">
            <a:avLst/>
          </a:prstGeom>
          <a:gradFill>
            <a:gsLst>
              <a:gs pos="34000">
                <a:srgbClr val="46575E">
                  <a:alpha val="50000"/>
                </a:srgbClr>
              </a:gs>
              <a:gs pos="52000">
                <a:srgbClr val="46575E">
                  <a:alpha val="40000"/>
                </a:srgbClr>
              </a:gs>
              <a:gs pos="100000">
                <a:srgbClr val="46575E">
                  <a:alpha val="4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dirty="0">
              <a:solidFill>
                <a:srgbClr val="FFFFFF"/>
              </a:solidFill>
            </a:endParaRPr>
          </a:p>
        </p:txBody>
      </p:sp>
      <p:grpSp>
        <p:nvGrpSpPr>
          <p:cNvPr id="15" name="Group 14"/>
          <p:cNvGrpSpPr/>
          <p:nvPr userDrawn="1"/>
        </p:nvGrpSpPr>
        <p:grpSpPr>
          <a:xfrm>
            <a:off x="0" y="0"/>
            <a:ext cx="12192573" cy="6858000"/>
            <a:chOff x="0" y="0"/>
            <a:chExt cx="12189398" cy="6858000"/>
          </a:xfrm>
          <a:solidFill>
            <a:srgbClr val="D8E1E6"/>
          </a:solidFill>
        </p:grpSpPr>
        <p:sp>
          <p:nvSpPr>
            <p:cNvPr id="17" name="Rectangle 16"/>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800" dirty="0">
                <a:solidFill>
                  <a:srgbClr val="FFFFFF"/>
                </a:solidFill>
              </a:endParaRPr>
            </a:p>
          </p:txBody>
        </p:sp>
        <p:sp>
          <p:nvSpPr>
            <p:cNvPr id="18" name="Rectangle 17"/>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800" dirty="0">
                <a:solidFill>
                  <a:srgbClr val="FFFFFF"/>
                </a:solidFill>
              </a:endParaRPr>
            </a:p>
          </p:txBody>
        </p:sp>
        <p:sp>
          <p:nvSpPr>
            <p:cNvPr id="20" name="Rectangle 19"/>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800" dirty="0">
                <a:solidFill>
                  <a:srgbClr val="FFFFFF"/>
                </a:solidFill>
              </a:endParaRPr>
            </a:p>
          </p:txBody>
        </p:sp>
        <p:sp>
          <p:nvSpPr>
            <p:cNvPr id="21" name="Rectangle 20"/>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800" dirty="0">
                <a:solidFill>
                  <a:srgbClr val="FFFFFF"/>
                </a:solidFill>
              </a:endParaRPr>
            </a:p>
          </p:txBody>
        </p:sp>
      </p:grpSp>
      <p:pic>
        <p:nvPicPr>
          <p:cNvPr id="23" name="Picture 22" descr="Oracle logo in white on red staging background" title="Oracle red badge logo"/>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30490" y="6263640"/>
            <a:ext cx="1625561" cy="594360"/>
          </a:xfrm>
          <a:prstGeom prst="rect">
            <a:avLst/>
          </a:prstGeom>
        </p:spPr>
      </p:pic>
      <p:sp>
        <p:nvSpPr>
          <p:cNvPr id="5" name="Date Placeholder 4"/>
          <p:cNvSpPr>
            <a:spLocks noGrp="1"/>
          </p:cNvSpPr>
          <p:nvPr>
            <p:ph type="dt" sz="half" idx="10"/>
          </p:nvPr>
        </p:nvSpPr>
        <p:spPr/>
        <p:txBody>
          <a:bodyPr/>
          <a:lstStyle>
            <a:lvl1pPr>
              <a:defRPr>
                <a:solidFill>
                  <a:srgbClr val="5F5F5F"/>
                </a:solidFill>
              </a:defRPr>
            </a:lvl1pPr>
          </a:lstStyle>
          <a:p>
            <a:fld id="{D061FBC3-B3BC-0343-8C44-083187317F83}" type="datetime1">
              <a:rPr lang="en-US" smtClean="0"/>
              <a:pPr/>
              <a:t>9/2/2016</a:t>
            </a:fld>
            <a:endParaRPr lang="en-US" dirty="0"/>
          </a:p>
        </p:txBody>
      </p:sp>
      <p:sp>
        <p:nvSpPr>
          <p:cNvPr id="6" name="Footer Placeholder 5"/>
          <p:cNvSpPr>
            <a:spLocks noGrp="1"/>
          </p:cNvSpPr>
          <p:nvPr>
            <p:ph type="ftr" sz="quarter" idx="11"/>
          </p:nvPr>
        </p:nvSpPr>
        <p:spPr/>
        <p:txBody>
          <a:bodyPr/>
          <a:lstStyle>
            <a:lvl1pPr>
              <a:defRPr>
                <a:solidFill>
                  <a:srgbClr val="5F5F5F"/>
                </a:solidFill>
              </a:defRPr>
            </a:lvl1pPr>
          </a:lstStyle>
          <a:p>
            <a:r>
              <a:rPr lang="en-US" smtClean="0"/>
              <a:t>Confidential – Oracle Internal/Restricted/Highly Restricted</a:t>
            </a:r>
            <a:endParaRPr lang="en-US" dirty="0"/>
          </a:p>
        </p:txBody>
      </p:sp>
      <p:sp>
        <p:nvSpPr>
          <p:cNvPr id="7" name="Slide Number Placeholder 6"/>
          <p:cNvSpPr>
            <a:spLocks noGrp="1"/>
          </p:cNvSpPr>
          <p:nvPr>
            <p:ph type="sldNum" sz="quarter" idx="12"/>
          </p:nvPr>
        </p:nvSpPr>
        <p:spPr/>
        <p:txBody>
          <a:bodyPr/>
          <a:lstStyle>
            <a:lvl1pPr>
              <a:defRPr>
                <a:solidFill>
                  <a:srgbClr val="5F5F5F"/>
                </a:solidFill>
              </a:defRPr>
            </a:lvl1pPr>
          </a:lstStyle>
          <a:p>
            <a:fld id="{C51EAA63-D034-42AE-91FA-B13B9518C7BE}" type="slidenum">
              <a:rPr lang="en-US" smtClean="0"/>
              <a:pPr/>
              <a:t>‹#›</a:t>
            </a:fld>
            <a:endParaRPr lang="en-US" dirty="0"/>
          </a:p>
        </p:txBody>
      </p:sp>
      <p:sp>
        <p:nvSpPr>
          <p:cNvPr id="22" name="Text Placeholder 12"/>
          <p:cNvSpPr>
            <a:spLocks noGrp="1"/>
          </p:cNvSpPr>
          <p:nvPr>
            <p:ph type="body" sz="quarter" idx="13" hasCustomPrompt="1"/>
          </p:nvPr>
        </p:nvSpPr>
        <p:spPr>
          <a:xfrm>
            <a:off x="760610" y="2666999"/>
            <a:ext cx="5030510" cy="1960881"/>
          </a:xfrm>
        </p:spPr>
        <p:txBody>
          <a:bodyPr>
            <a:noAutofit/>
          </a:bodyPr>
          <a:lstStyle>
            <a:lvl1pPr marL="1588" indent="0">
              <a:spcBef>
                <a:spcPts val="0"/>
              </a:spcBef>
              <a:buFontTx/>
              <a:buNone/>
              <a:defRPr sz="28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text</a:t>
            </a:r>
          </a:p>
        </p:txBody>
      </p:sp>
      <p:sp>
        <p:nvSpPr>
          <p:cNvPr id="3" name="Title 2"/>
          <p:cNvSpPr>
            <a:spLocks noGrp="1"/>
          </p:cNvSpPr>
          <p:nvPr>
            <p:ph type="title" hasCustomPrompt="1"/>
          </p:nvPr>
        </p:nvSpPr>
        <p:spPr>
          <a:xfrm>
            <a:off x="760610" y="609600"/>
            <a:ext cx="5030510" cy="2044700"/>
          </a:xfrm>
        </p:spPr>
        <p:txBody>
          <a:bodyPr/>
          <a:lstStyle>
            <a:lvl1pPr>
              <a:defRPr sz="13800" b="1"/>
            </a:lvl1pPr>
          </a:lstStyle>
          <a:p>
            <a:r>
              <a:rPr lang="en-US" dirty="0" smtClean="0"/>
              <a:t>XX</a:t>
            </a:r>
            <a:endParaRPr lang="en-US" dirty="0"/>
          </a:p>
        </p:txBody>
      </p:sp>
      <p:sp>
        <p:nvSpPr>
          <p:cNvPr id="19" name="TextBox 18"/>
          <p:cNvSpPr txBox="1"/>
          <p:nvPr userDrawn="1"/>
        </p:nvSpPr>
        <p:spPr>
          <a:xfrm>
            <a:off x="5378072" y="6556248"/>
            <a:ext cx="3201234" cy="182880"/>
          </a:xfrm>
          <a:prstGeom prst="rect">
            <a:avLst/>
          </a:prstGeom>
          <a:noFill/>
        </p:spPr>
        <p:txBody>
          <a:bodyPr vert="horz" wrap="none" lIns="0" tIns="0" rIns="0" bIns="0" rtlCol="0" anchor="ctr" anchorCtr="0">
            <a:noAutofit/>
          </a:bodyPr>
          <a:lstStyle/>
          <a:p>
            <a:pPr algn="r"/>
            <a:r>
              <a:rPr sz="850" dirty="0">
                <a:solidFill>
                  <a:srgbClr val="5F5F5F"/>
                </a:solidFill>
              </a:rPr>
              <a:t>Copyright © </a:t>
            </a:r>
            <a:r>
              <a:rPr lang="en-US" sz="850" dirty="0">
                <a:solidFill>
                  <a:srgbClr val="5F5F5F"/>
                </a:solidFill>
              </a:rPr>
              <a:t>2016,</a:t>
            </a:r>
            <a:r>
              <a:rPr sz="850" dirty="0">
                <a:solidFill>
                  <a:srgbClr val="5F5F5F"/>
                </a:solidFill>
              </a:rPr>
              <a:t> </a:t>
            </a:r>
            <a:r>
              <a:rPr sz="850" dirty="0">
                <a:solidFill>
                  <a:srgbClr val="5F5F5F"/>
                </a:solidFill>
              </a:rPr>
              <a:t>Oracle and/or its affiliates. All rights reserved.  </a:t>
            </a:r>
            <a:r>
              <a:rPr sz="850" dirty="0">
                <a:solidFill>
                  <a:srgbClr val="5F5F5F"/>
                </a:solidFill>
              </a:rPr>
              <a:t>|</a:t>
            </a:r>
            <a:endParaRPr sz="850" dirty="0">
              <a:solidFill>
                <a:srgbClr val="5F5F5F"/>
              </a:solidFill>
            </a:endParaRPr>
          </a:p>
        </p:txBody>
      </p:sp>
    </p:spTree>
    <p:extLst>
      <p:ext uri="{BB962C8B-B14F-4D97-AF65-F5344CB8AC3E}">
        <p14:creationId xmlns:p14="http://schemas.microsoft.com/office/powerpoint/2010/main" val="5863525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type="blank" preserve="1">
  <p:cSld name="Safe Harbor Front">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E7E3EDE-07F9-F543-A57F-B068A6C6C2E7}" type="datetime1">
              <a:rPr lang="en-US" smtClean="0">
                <a:solidFill>
                  <a:srgbClr val="58595B"/>
                </a:solidFill>
              </a:rPr>
              <a:pPr/>
              <a:t>9/2/2016</a:t>
            </a:fld>
            <a:endParaRPr dirty="0">
              <a:solidFill>
                <a:srgbClr val="58595B"/>
              </a:solidFill>
            </a:endParaRPr>
          </a:p>
        </p:txBody>
      </p:sp>
      <p:sp>
        <p:nvSpPr>
          <p:cNvPr id="3" name="Footer Placeholder 2"/>
          <p:cNvSpPr>
            <a:spLocks noGrp="1"/>
          </p:cNvSpPr>
          <p:nvPr>
            <p:ph type="ftr" sz="quarter" idx="11"/>
          </p:nvPr>
        </p:nvSpPr>
        <p:spPr/>
        <p:txBody>
          <a:bodyPr/>
          <a:lstStyle/>
          <a:p>
            <a:r>
              <a:rPr lang="en-US" smtClean="0">
                <a:solidFill>
                  <a:srgbClr val="58595B"/>
                </a:solidFill>
              </a:rPr>
              <a:t>Confidential – Oracle Internal/Restricted/Highly Restricted</a:t>
            </a:r>
            <a:endParaRPr dirty="0">
              <a:solidFill>
                <a:srgbClr val="58595B"/>
              </a:solidFill>
            </a:endParaRPr>
          </a:p>
        </p:txBody>
      </p:sp>
      <p:sp>
        <p:nvSpPr>
          <p:cNvPr id="4" name="Slide Number Placeholder 3"/>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
        <p:nvSpPr>
          <p:cNvPr id="5" name="TextBox 4"/>
          <p:cNvSpPr txBox="1"/>
          <p:nvPr/>
        </p:nvSpPr>
        <p:spPr>
          <a:xfrm>
            <a:off x="531950" y="1371600"/>
            <a:ext cx="11128098" cy="889000"/>
          </a:xfrm>
          <a:prstGeom prst="rect">
            <a:avLst/>
          </a:prstGeom>
          <a:noFill/>
        </p:spPr>
        <p:txBody>
          <a:bodyPr wrap="none" lIns="0" tIns="0" rIns="0" bIns="0" rtlCol="0" anchor="b">
            <a:noAutofit/>
          </a:bodyPr>
          <a:lstStyle/>
          <a:p>
            <a:pPr>
              <a:lnSpc>
                <a:spcPct val="90000"/>
              </a:lnSpc>
            </a:pPr>
            <a:r>
              <a:rPr sz="3200" dirty="0">
                <a:solidFill>
                  <a:srgbClr val="58595B"/>
                </a:solidFill>
              </a:rPr>
              <a:t>Safe Harbor Statement</a:t>
            </a:r>
          </a:p>
        </p:txBody>
      </p:sp>
      <p:sp>
        <p:nvSpPr>
          <p:cNvPr id="6" name="TextBox 5"/>
          <p:cNvSpPr txBox="1"/>
          <p:nvPr/>
        </p:nvSpPr>
        <p:spPr>
          <a:xfrm>
            <a:off x="531950" y="2514600"/>
            <a:ext cx="11128098" cy="2286000"/>
          </a:xfrm>
          <a:prstGeom prst="rect">
            <a:avLst/>
          </a:prstGeom>
          <a:noFill/>
        </p:spPr>
        <p:txBody>
          <a:bodyPr wrap="square" lIns="0" tIns="0" rIns="0" bIns="0" rtlCol="0" anchor="t">
            <a:noAutofit/>
          </a:bodyPr>
          <a:lstStyle/>
          <a:p>
            <a:pPr>
              <a:lnSpc>
                <a:spcPct val="90000"/>
              </a:lnSpc>
            </a:pPr>
            <a:r>
              <a:rPr sz="2400" dirty="0">
                <a:solidFill>
                  <a:srgbClr val="58595B"/>
                </a:solidFill>
              </a:rPr>
              <a:t>The following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and timing of any features or functionality described for Oracle’s products remains at the sole discretion of Oracle.</a:t>
            </a:r>
          </a:p>
        </p:txBody>
      </p:sp>
    </p:spTree>
    <p:extLst>
      <p:ext uri="{BB962C8B-B14F-4D97-AF65-F5344CB8AC3E}">
        <p14:creationId xmlns:p14="http://schemas.microsoft.com/office/powerpoint/2010/main" val="21759500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type="blank" preserve="1">
  <p:cSld name="Safe Harbor Bac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BAF0846-A068-BC48-8252-2B37F39F59F8}" type="datetime1">
              <a:rPr lang="en-US" smtClean="0">
                <a:solidFill>
                  <a:srgbClr val="58595B"/>
                </a:solidFill>
              </a:rPr>
              <a:pPr/>
              <a:t>9/2/2016</a:t>
            </a:fld>
            <a:endParaRPr dirty="0">
              <a:solidFill>
                <a:srgbClr val="58595B"/>
              </a:solidFill>
            </a:endParaRPr>
          </a:p>
        </p:txBody>
      </p:sp>
      <p:sp>
        <p:nvSpPr>
          <p:cNvPr id="3" name="Footer Placeholder 2"/>
          <p:cNvSpPr>
            <a:spLocks noGrp="1"/>
          </p:cNvSpPr>
          <p:nvPr>
            <p:ph type="ftr" sz="quarter" idx="11"/>
          </p:nvPr>
        </p:nvSpPr>
        <p:spPr/>
        <p:txBody>
          <a:bodyPr/>
          <a:lstStyle/>
          <a:p>
            <a:r>
              <a:rPr lang="en-US" smtClean="0">
                <a:solidFill>
                  <a:srgbClr val="58595B"/>
                </a:solidFill>
              </a:rPr>
              <a:t>Confidential – Oracle Internal/Restricted/Highly Restricted</a:t>
            </a:r>
            <a:endParaRPr dirty="0">
              <a:solidFill>
                <a:srgbClr val="58595B"/>
              </a:solidFill>
            </a:endParaRPr>
          </a:p>
        </p:txBody>
      </p:sp>
      <p:sp>
        <p:nvSpPr>
          <p:cNvPr id="4" name="Slide Number Placeholder 3"/>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
        <p:nvSpPr>
          <p:cNvPr id="5" name="TextBox 4"/>
          <p:cNvSpPr txBox="1"/>
          <p:nvPr/>
        </p:nvSpPr>
        <p:spPr>
          <a:xfrm>
            <a:off x="531950" y="1371600"/>
            <a:ext cx="11128098" cy="889000"/>
          </a:xfrm>
          <a:prstGeom prst="rect">
            <a:avLst/>
          </a:prstGeom>
          <a:noFill/>
        </p:spPr>
        <p:txBody>
          <a:bodyPr wrap="none" lIns="0" tIns="0" rIns="0" bIns="0" rtlCol="0" anchor="b">
            <a:noAutofit/>
          </a:bodyPr>
          <a:lstStyle/>
          <a:p>
            <a:pPr>
              <a:lnSpc>
                <a:spcPct val="90000"/>
              </a:lnSpc>
            </a:pPr>
            <a:r>
              <a:rPr sz="3200" dirty="0">
                <a:solidFill>
                  <a:srgbClr val="58595B"/>
                </a:solidFill>
              </a:rPr>
              <a:t>Safe Harbor Statement</a:t>
            </a:r>
          </a:p>
        </p:txBody>
      </p:sp>
      <p:sp>
        <p:nvSpPr>
          <p:cNvPr id="6" name="TextBox 5"/>
          <p:cNvSpPr txBox="1"/>
          <p:nvPr/>
        </p:nvSpPr>
        <p:spPr>
          <a:xfrm>
            <a:off x="531950" y="2514600"/>
            <a:ext cx="11128098" cy="2286000"/>
          </a:xfrm>
          <a:prstGeom prst="rect">
            <a:avLst/>
          </a:prstGeom>
          <a:noFill/>
        </p:spPr>
        <p:txBody>
          <a:bodyPr wrap="square" lIns="0" tIns="0" rIns="0" bIns="0" rtlCol="0" anchor="t">
            <a:noAutofit/>
          </a:bodyPr>
          <a:lstStyle/>
          <a:p>
            <a:pPr>
              <a:lnSpc>
                <a:spcPct val="90000"/>
              </a:lnSpc>
            </a:pPr>
            <a:r>
              <a:rPr sz="2400" dirty="0">
                <a:solidFill>
                  <a:srgbClr val="58595B"/>
                </a:solidFill>
              </a:rPr>
              <a:t>The preceding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and timing of any features or functionality described for Oracle’s products remains at the sole discretion of Oracle.</a:t>
            </a:r>
          </a:p>
        </p:txBody>
      </p:sp>
    </p:spTree>
    <p:extLst>
      <p:ext uri="{BB962C8B-B14F-4D97-AF65-F5344CB8AC3E}">
        <p14:creationId xmlns:p14="http://schemas.microsoft.com/office/powerpoint/2010/main" val="41168527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type="blank" preserve="1">
  <p:cSld name="Positioning Statement">
    <p:spTree>
      <p:nvGrpSpPr>
        <p:cNvPr id="1" name=""/>
        <p:cNvGrpSpPr/>
        <p:nvPr/>
      </p:nvGrpSpPr>
      <p:grpSpPr>
        <a:xfrm>
          <a:off x="0" y="0"/>
          <a:ext cx="0" cy="0"/>
          <a:chOff x="0" y="0"/>
          <a:chExt cx="0" cy="0"/>
        </a:xfrm>
      </p:grpSpPr>
      <p:pic>
        <p:nvPicPr>
          <p:cNvPr id="51" name="Picture 50" descr="&quot;Integrated Cloud Applications &amp; Platform Services&quot; tagline in red and black" title="Oracle corporate Tagline in colo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20494" y="1722239"/>
            <a:ext cx="7751010" cy="2950267"/>
          </a:xfrm>
          <a:prstGeom prst="rect">
            <a:avLst/>
          </a:prstGeom>
        </p:spPr>
      </p:pic>
      <p:sp>
        <p:nvSpPr>
          <p:cNvPr id="2" name="Date Placeholder 1"/>
          <p:cNvSpPr>
            <a:spLocks noGrp="1"/>
          </p:cNvSpPr>
          <p:nvPr>
            <p:ph type="dt" sz="half" idx="10"/>
          </p:nvPr>
        </p:nvSpPr>
        <p:spPr/>
        <p:txBody>
          <a:bodyPr/>
          <a:lstStyle/>
          <a:p>
            <a:fld id="{68BD323E-1AA8-9945-A9F0-CB54A017EE50}" type="datetime1">
              <a:rPr lang="en-US" smtClean="0">
                <a:solidFill>
                  <a:srgbClr val="58595B"/>
                </a:solidFill>
              </a:rPr>
              <a:pPr/>
              <a:t>9/2/2016</a:t>
            </a:fld>
            <a:endParaRPr dirty="0">
              <a:solidFill>
                <a:srgbClr val="58595B"/>
              </a:solidFill>
            </a:endParaRPr>
          </a:p>
        </p:txBody>
      </p:sp>
      <p:sp>
        <p:nvSpPr>
          <p:cNvPr id="3" name="Footer Placeholder 2"/>
          <p:cNvSpPr>
            <a:spLocks noGrp="1"/>
          </p:cNvSpPr>
          <p:nvPr>
            <p:ph type="ftr" sz="quarter" idx="11"/>
          </p:nvPr>
        </p:nvSpPr>
        <p:spPr/>
        <p:txBody>
          <a:bodyPr/>
          <a:lstStyle/>
          <a:p>
            <a:r>
              <a:rPr lang="en-US" smtClean="0">
                <a:solidFill>
                  <a:srgbClr val="58595B"/>
                </a:solidFill>
              </a:rPr>
              <a:t>Confidential – Oracle Internal/Restricted/Highly Restricted</a:t>
            </a:r>
            <a:endParaRPr dirty="0">
              <a:solidFill>
                <a:srgbClr val="58595B"/>
              </a:solidFill>
            </a:endParaRPr>
          </a:p>
        </p:txBody>
      </p:sp>
      <p:sp>
        <p:nvSpPr>
          <p:cNvPr id="4" name="Slide Number Placeholder 3"/>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Tree>
    <p:extLst>
      <p:ext uri="{BB962C8B-B14F-4D97-AF65-F5344CB8AC3E}">
        <p14:creationId xmlns:p14="http://schemas.microsoft.com/office/powerpoint/2010/main" val="37836693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type="blank" preserve="1">
  <p:cSld name="Oracle logo">
    <p:bg bwMode="ltGray">
      <p:bgRef idx="1001">
        <a:schemeClr val="bg1"/>
      </p:bgRef>
    </p:bg>
    <p:spTree>
      <p:nvGrpSpPr>
        <p:cNvPr id="1" name=""/>
        <p:cNvGrpSpPr/>
        <p:nvPr/>
      </p:nvGrpSpPr>
      <p:grpSpPr>
        <a:xfrm>
          <a:off x="0" y="0"/>
          <a:ext cx="0" cy="0"/>
          <a:chOff x="0" y="0"/>
          <a:chExt cx="0" cy="0"/>
        </a:xfrm>
      </p:grpSpPr>
      <p:pic>
        <p:nvPicPr>
          <p:cNvPr id="2" name="Picture 1" descr="Oracle logo in white on red staging background. Light blue frame around perimeter." title="Oracle Logo Slide"/>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hidden">
          <a:xfrm>
            <a:off x="138059" y="129398"/>
            <a:ext cx="11915881" cy="6547450"/>
          </a:xfrm>
          <a:prstGeom prst="rect">
            <a:avLst/>
          </a:prstGeom>
          <a:noFill/>
          <a:ln>
            <a:noFill/>
          </a:ln>
        </p:spPr>
      </p:pic>
      <p:pic>
        <p:nvPicPr>
          <p:cNvPr id="12" name="Picture 11"/>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bwMode="black">
          <a:xfrm>
            <a:off x="3823123" y="2843827"/>
            <a:ext cx="4545752" cy="569547"/>
          </a:xfrm>
          <a:prstGeom prst="rect">
            <a:avLst/>
          </a:prstGeom>
        </p:spPr>
      </p:pic>
      <p:sp>
        <p:nvSpPr>
          <p:cNvPr id="6" name="Rectangle 5"/>
          <p:cNvSpPr/>
          <p:nvPr/>
        </p:nvSpPr>
        <p:spPr bwMode="gray">
          <a:xfrm>
            <a:off x="-287" y="0"/>
            <a:ext cx="194013" cy="6852146"/>
          </a:xfrm>
          <a:prstGeom prst="rect">
            <a:avLst/>
          </a:prstGeom>
          <a:solidFill>
            <a:srgbClr val="D8E1E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800" dirty="0">
              <a:solidFill>
                <a:srgbClr val="FFFFFF"/>
              </a:solidFill>
            </a:endParaRPr>
          </a:p>
        </p:txBody>
      </p:sp>
      <p:sp>
        <p:nvSpPr>
          <p:cNvPr id="7" name="Rectangle 6"/>
          <p:cNvSpPr/>
          <p:nvPr/>
        </p:nvSpPr>
        <p:spPr bwMode="gray">
          <a:xfrm>
            <a:off x="11998275" y="5854"/>
            <a:ext cx="194011" cy="6852146"/>
          </a:xfrm>
          <a:prstGeom prst="rect">
            <a:avLst/>
          </a:prstGeom>
          <a:solidFill>
            <a:srgbClr val="D8E1E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800" dirty="0">
              <a:solidFill>
                <a:srgbClr val="FFFFFF"/>
              </a:solidFill>
            </a:endParaRPr>
          </a:p>
        </p:txBody>
      </p:sp>
      <p:sp>
        <p:nvSpPr>
          <p:cNvPr id="8" name="Rectangle 7"/>
          <p:cNvSpPr/>
          <p:nvPr/>
        </p:nvSpPr>
        <p:spPr bwMode="gray">
          <a:xfrm>
            <a:off x="-286" y="6400800"/>
            <a:ext cx="12192571" cy="457200"/>
          </a:xfrm>
          <a:prstGeom prst="rect">
            <a:avLst/>
          </a:prstGeom>
          <a:solidFill>
            <a:srgbClr val="D8E1E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800" dirty="0">
              <a:solidFill>
                <a:srgbClr val="FFFFFF"/>
              </a:solidFill>
            </a:endParaRPr>
          </a:p>
        </p:txBody>
      </p:sp>
      <p:sp>
        <p:nvSpPr>
          <p:cNvPr id="9" name="Rectangle 8"/>
          <p:cNvSpPr/>
          <p:nvPr/>
        </p:nvSpPr>
        <p:spPr bwMode="gray">
          <a:xfrm>
            <a:off x="-286" y="0"/>
            <a:ext cx="12192573" cy="192024"/>
          </a:xfrm>
          <a:prstGeom prst="rect">
            <a:avLst/>
          </a:prstGeom>
          <a:solidFill>
            <a:srgbClr val="D8E1E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800" dirty="0">
              <a:solidFill>
                <a:srgbClr val="FFFFFF"/>
              </a:solidFill>
            </a:endParaRPr>
          </a:p>
        </p:txBody>
      </p:sp>
    </p:spTree>
    <p:extLst>
      <p:ext uri="{BB962C8B-B14F-4D97-AF65-F5344CB8AC3E}">
        <p14:creationId xmlns:p14="http://schemas.microsoft.com/office/powerpoint/2010/main" val="2895021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531289" y="1524001"/>
            <a:ext cx="11129420" cy="44196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47FD4AC-A98F-AB42-882B-C012365E1081}" type="datetime1">
              <a:rPr lang="en-US" smtClean="0">
                <a:solidFill>
                  <a:srgbClr val="58595B"/>
                </a:solidFill>
              </a:rPr>
              <a:pPr/>
              <a:t>9/2/2016</a:t>
            </a:fld>
            <a:endParaRPr lang="en-US">
              <a:solidFill>
                <a:srgbClr val="58595B"/>
              </a:solidFill>
            </a:endParaRPr>
          </a:p>
        </p:txBody>
      </p:sp>
      <p:sp>
        <p:nvSpPr>
          <p:cNvPr id="5" name="Footer Placeholder 4"/>
          <p:cNvSpPr>
            <a:spLocks noGrp="1"/>
          </p:cNvSpPr>
          <p:nvPr>
            <p:ph type="ftr" sz="quarter" idx="11"/>
          </p:nvPr>
        </p:nvSpPr>
        <p:spPr/>
        <p:txBody>
          <a:bodyPr/>
          <a:lstStyle/>
          <a:p>
            <a:r>
              <a:rPr lang="en-US" smtClean="0">
                <a:solidFill>
                  <a:srgbClr val="58595B"/>
                </a:solidFill>
              </a:rPr>
              <a:t>Confidential – Oracle Internal/Restricted/Highly Restricted</a:t>
            </a:r>
            <a:endParaRPr lang="en-US">
              <a:solidFill>
                <a:srgbClr val="58595B"/>
              </a:solidFill>
            </a:endParaRPr>
          </a:p>
        </p:txBody>
      </p:sp>
      <p:sp>
        <p:nvSpPr>
          <p:cNvPr id="6" name="Slide Number Placeholder 5"/>
          <p:cNvSpPr>
            <a:spLocks noGrp="1"/>
          </p:cNvSpPr>
          <p:nvPr>
            <p:ph type="sldNum" sz="quarter" idx="12"/>
          </p:nvPr>
        </p:nvSpPr>
        <p:spPr/>
        <p:txBody>
          <a:bodyPr/>
          <a:lstStyle/>
          <a:p>
            <a:fld id="{D4EAF17A-378C-49D5-A479-C71FF9D7F1E7}" type="slidenum">
              <a:rPr lang="en-US" smtClean="0">
                <a:solidFill>
                  <a:srgbClr val="58595B"/>
                </a:solidFill>
              </a:rPr>
              <a:pPr/>
              <a:t>‹#›</a:t>
            </a:fld>
            <a:endParaRPr lang="en-US">
              <a:solidFill>
                <a:srgbClr val="58595B"/>
              </a:solidFill>
            </a:endParaRPr>
          </a:p>
        </p:txBody>
      </p:sp>
    </p:spTree>
    <p:extLst>
      <p:ext uri="{BB962C8B-B14F-4D97-AF65-F5344CB8AC3E}">
        <p14:creationId xmlns:p14="http://schemas.microsoft.com/office/powerpoint/2010/main" val="1343004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Title Slide with Picture and Log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2" name="Rectangle 21" descr="Full slide 4-color photo can be inserted here. Customer/Partner and secondary logo can be included" title="Title Slide with Picture and customer/partner logo"/>
          <p:cNvSpPr/>
          <p:nvPr/>
        </p:nvSpPr>
        <p:spPr bwMode="hidden">
          <a:xfrm>
            <a:off x="1" y="451"/>
            <a:ext cx="12192000" cy="6858000"/>
          </a:xfrm>
          <a:prstGeom prst="rect">
            <a:avLst/>
          </a:prstGeom>
          <a:solidFill>
            <a:srgbClr val="46575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dirty="0">
              <a:solidFill>
                <a:srgbClr val="FFFFFF"/>
              </a:solidFill>
            </a:endParaRPr>
          </a:p>
        </p:txBody>
      </p:sp>
      <p:sp>
        <p:nvSpPr>
          <p:cNvPr id="2" name="Title 1"/>
          <p:cNvSpPr>
            <a:spLocks noGrp="1"/>
          </p:cNvSpPr>
          <p:nvPr>
            <p:ph type="ctrTitle"/>
          </p:nvPr>
        </p:nvSpPr>
        <p:spPr>
          <a:xfrm>
            <a:off x="531952" y="739776"/>
            <a:ext cx="9146382" cy="1470025"/>
          </a:xfrm>
        </p:spPr>
        <p:txBody>
          <a:bodyPr/>
          <a:lstStyle>
            <a:lvl1pPr>
              <a:lnSpc>
                <a:spcPct val="80000"/>
              </a:lnSpc>
              <a:defRPr sz="4800"/>
            </a:lvl1pPr>
          </a:lstStyle>
          <a:p>
            <a:r>
              <a:rPr lang="en-US" smtClean="0"/>
              <a:t>Click to edit Master title style</a:t>
            </a:r>
            <a:endParaRPr/>
          </a:p>
        </p:txBody>
      </p:sp>
      <p:sp>
        <p:nvSpPr>
          <p:cNvPr id="3" name="Subtitle 2"/>
          <p:cNvSpPr>
            <a:spLocks noGrp="1"/>
          </p:cNvSpPr>
          <p:nvPr>
            <p:ph type="subTitle" idx="1"/>
          </p:nvPr>
        </p:nvSpPr>
        <p:spPr>
          <a:xfrm>
            <a:off x="531900" y="2286000"/>
            <a:ext cx="9146382"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sp>
        <p:nvSpPr>
          <p:cNvPr id="4" name="Date Placeholder 3"/>
          <p:cNvSpPr>
            <a:spLocks noGrp="1"/>
          </p:cNvSpPr>
          <p:nvPr>
            <p:ph type="dt" sz="half" idx="10"/>
          </p:nvPr>
        </p:nvSpPr>
        <p:spPr/>
        <p:txBody>
          <a:bodyPr/>
          <a:lstStyle>
            <a:lvl1pPr>
              <a:defRPr>
                <a:solidFill>
                  <a:schemeClr val="tx1"/>
                </a:solidFill>
              </a:defRPr>
            </a:lvl1pPr>
          </a:lstStyle>
          <a:p>
            <a:fld id="{FE9D4F83-0EF6-4A4D-9FC0-F03FA2077ACD}" type="datetime1">
              <a:rPr lang="en-US" smtClean="0">
                <a:solidFill>
                  <a:srgbClr val="FFFFFF"/>
                </a:solidFill>
              </a:rPr>
              <a:pPr/>
              <a:t>9/2/2016</a:t>
            </a:fld>
            <a:endParaRPr lang="en-US" dirty="0">
              <a:solidFill>
                <a:srgbClr val="FFFFFF"/>
              </a:solidFill>
            </a:endParaRPr>
          </a:p>
        </p:txBody>
      </p:sp>
      <p:sp>
        <p:nvSpPr>
          <p:cNvPr id="5" name="Footer Placeholder 4"/>
          <p:cNvSpPr>
            <a:spLocks noGrp="1"/>
          </p:cNvSpPr>
          <p:nvPr>
            <p:ph type="ftr" sz="quarter" idx="11"/>
          </p:nvPr>
        </p:nvSpPr>
        <p:spPr/>
        <p:txBody>
          <a:bodyPr/>
          <a:lstStyle>
            <a:lvl1pPr>
              <a:defRPr>
                <a:solidFill>
                  <a:schemeClr val="tx1"/>
                </a:solidFill>
              </a:defRPr>
            </a:lvl1pPr>
          </a:lstStyle>
          <a:p>
            <a:r>
              <a:rPr lang="en-US" smtClean="0">
                <a:solidFill>
                  <a:srgbClr val="FFFFFF"/>
                </a:solidFill>
              </a:rPr>
              <a:t>Confidential – Oracle Internal/Restricted/Highly Restricted</a:t>
            </a:r>
            <a:endParaRPr lang="en-US" dirty="0">
              <a:solidFill>
                <a:srgbClr val="FFFFFF"/>
              </a:solidFill>
            </a:endParaRPr>
          </a:p>
        </p:txBody>
      </p:sp>
      <p:sp>
        <p:nvSpPr>
          <p:cNvPr id="13" name="Text Placeholder 12"/>
          <p:cNvSpPr>
            <a:spLocks noGrp="1"/>
          </p:cNvSpPr>
          <p:nvPr>
            <p:ph type="body" sz="quarter" idx="13" hasCustomPrompt="1"/>
          </p:nvPr>
        </p:nvSpPr>
        <p:spPr>
          <a:xfrm>
            <a:off x="531952" y="3429452"/>
            <a:ext cx="9146382"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
        <p:nvSpPr>
          <p:cNvPr id="12" name="Rectangle 11"/>
          <p:cNvSpPr/>
          <p:nvPr/>
        </p:nvSpPr>
        <p:spPr bwMode="white">
          <a:xfrm>
            <a:off x="9830772" y="0"/>
            <a:ext cx="1829276"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dirty="0">
              <a:solidFill>
                <a:srgbClr val="FFFFFF"/>
              </a:solidFill>
            </a:endParaRPr>
          </a:p>
        </p:txBody>
      </p:sp>
      <p:sp>
        <p:nvSpPr>
          <p:cNvPr id="21" name="Text Placeholder 12"/>
          <p:cNvSpPr>
            <a:spLocks noGrp="1"/>
          </p:cNvSpPr>
          <p:nvPr>
            <p:ph type="body" sz="quarter" idx="15" hasCustomPrompt="1"/>
          </p:nvPr>
        </p:nvSpPr>
        <p:spPr>
          <a:xfrm>
            <a:off x="9906992" y="228600"/>
            <a:ext cx="1676837" cy="228600"/>
          </a:xfrm>
        </p:spPr>
        <p:txBody>
          <a:bodyPr anchor="b">
            <a:normAutofit/>
          </a:bodyPr>
          <a:lstStyle>
            <a:lvl1pPr marL="1588" indent="0" algn="ctr">
              <a:spcBef>
                <a:spcPts val="0"/>
              </a:spcBef>
              <a:buFontTx/>
              <a:buNone/>
              <a:defRPr sz="1400" baseline="0">
                <a:solidFill>
                  <a:schemeClr val="bg1"/>
                </a:solidFill>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a:t>Click to add text</a:t>
            </a:r>
          </a:p>
        </p:txBody>
      </p:sp>
      <p:sp>
        <p:nvSpPr>
          <p:cNvPr id="16" name="TextBox 15"/>
          <p:cNvSpPr txBox="1"/>
          <p:nvPr userDrawn="1"/>
        </p:nvSpPr>
        <p:spPr>
          <a:xfrm>
            <a:off x="5378072" y="6556248"/>
            <a:ext cx="3201234" cy="182880"/>
          </a:xfrm>
          <a:prstGeom prst="rect">
            <a:avLst/>
          </a:prstGeom>
          <a:noFill/>
        </p:spPr>
        <p:txBody>
          <a:bodyPr vert="horz" wrap="none" lIns="0" tIns="0" rIns="0" bIns="0" rtlCol="0" anchor="ctr" anchorCtr="0">
            <a:noAutofit/>
          </a:bodyPr>
          <a:lstStyle/>
          <a:p>
            <a:pPr algn="r"/>
            <a:r>
              <a:rPr sz="850" dirty="0">
                <a:solidFill>
                  <a:srgbClr val="FFFFFF"/>
                </a:solidFill>
              </a:rPr>
              <a:t>Copyright © </a:t>
            </a:r>
            <a:r>
              <a:rPr lang="en-US" sz="850" dirty="0">
                <a:solidFill>
                  <a:srgbClr val="FFFFFF"/>
                </a:solidFill>
              </a:rPr>
              <a:t>2016,</a:t>
            </a:r>
            <a:r>
              <a:rPr sz="850" dirty="0">
                <a:solidFill>
                  <a:srgbClr val="FFFFFF"/>
                </a:solidFill>
              </a:rPr>
              <a:t> </a:t>
            </a:r>
            <a:r>
              <a:rPr sz="850" dirty="0">
                <a:solidFill>
                  <a:srgbClr val="FFFFFF"/>
                </a:solidFill>
              </a:rPr>
              <a:t>Oracle and/or its affiliates. All rights reserved.  </a:t>
            </a:r>
            <a:r>
              <a:rPr sz="850" dirty="0">
                <a:solidFill>
                  <a:srgbClr val="FFFFFF"/>
                </a:solidFill>
              </a:rPr>
              <a:t>|</a:t>
            </a:r>
            <a:endParaRPr sz="850" dirty="0">
              <a:solidFill>
                <a:srgbClr val="FFFFFF"/>
              </a:solidFill>
            </a:endParaRPr>
          </a:p>
        </p:txBody>
      </p:sp>
      <p:pic>
        <p:nvPicPr>
          <p:cNvPr id="15" name="Picture 14" descr="Oracle logo in white on red staging background" title="Oracle red badge logo"/>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30490" y="6263640"/>
            <a:ext cx="1625561" cy="594360"/>
          </a:xfrm>
          <a:prstGeom prst="rect">
            <a:avLst/>
          </a:prstGeom>
        </p:spPr>
      </p:pic>
    </p:spTree>
    <p:extLst>
      <p:ext uri="{BB962C8B-B14F-4D97-AF65-F5344CB8AC3E}">
        <p14:creationId xmlns:p14="http://schemas.microsoft.com/office/powerpoint/2010/main" val="4831875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288092" y="533400"/>
            <a:ext cx="1371957" cy="5410200"/>
          </a:xfrm>
        </p:spPr>
        <p:txBody>
          <a:bodyPr vert="eaVert"/>
          <a:lstStyle>
            <a:lvl1pPr>
              <a:defRPr/>
            </a:lvl1pPr>
          </a:lstStyle>
          <a:p>
            <a:r>
              <a:rPr lang="en-US" smtClean="0"/>
              <a:t>Click to edit Master title style</a:t>
            </a:r>
            <a:endParaRPr dirty="0"/>
          </a:p>
        </p:txBody>
      </p:sp>
      <p:sp>
        <p:nvSpPr>
          <p:cNvPr id="3" name="Vertical Text Placeholder 2"/>
          <p:cNvSpPr>
            <a:spLocks noGrp="1"/>
          </p:cNvSpPr>
          <p:nvPr>
            <p:ph type="body" orient="vert" idx="1"/>
          </p:nvPr>
        </p:nvSpPr>
        <p:spPr>
          <a:xfrm>
            <a:off x="531952" y="533400"/>
            <a:ext cx="9527480" cy="54102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p>
            <a:fld id="{F6276A67-317E-FC4B-BB72-4636858DDF23}" type="datetime1">
              <a:rPr lang="en-US" smtClean="0">
                <a:solidFill>
                  <a:srgbClr val="58595B"/>
                </a:solidFill>
              </a:rPr>
              <a:pPr/>
              <a:t>9/2/2016</a:t>
            </a:fld>
            <a:endParaRPr dirty="0">
              <a:solidFill>
                <a:srgbClr val="58595B"/>
              </a:solidFill>
            </a:endParaRPr>
          </a:p>
        </p:txBody>
      </p:sp>
      <p:sp>
        <p:nvSpPr>
          <p:cNvPr id="5" name="Footer Placeholder 4"/>
          <p:cNvSpPr>
            <a:spLocks noGrp="1"/>
          </p:cNvSpPr>
          <p:nvPr>
            <p:ph type="ftr" sz="quarter" idx="11"/>
          </p:nvPr>
        </p:nvSpPr>
        <p:spPr/>
        <p:txBody>
          <a:bodyPr/>
          <a:lstStyle/>
          <a:p>
            <a:r>
              <a:rPr lang="en-US" smtClean="0">
                <a:solidFill>
                  <a:srgbClr val="58595B"/>
                </a:solidFill>
              </a:rPr>
              <a:t>Confidential – Oracle Internal/Restricted/Highly Restricted</a:t>
            </a:r>
            <a:endParaRPr dirty="0">
              <a:solidFill>
                <a:srgbClr val="58595B"/>
              </a:solidFill>
            </a:endParaRPr>
          </a:p>
        </p:txBody>
      </p:sp>
      <p:sp>
        <p:nvSpPr>
          <p:cNvPr id="6" name="Slide Number Placeholder 5"/>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Tree>
    <p:extLst>
      <p:ext uri="{BB962C8B-B14F-4D97-AF65-F5344CB8AC3E}">
        <p14:creationId xmlns:p14="http://schemas.microsoft.com/office/powerpoint/2010/main" val="3052022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preserve="1">
  <p:cSld name="Title Slide without Picture">
    <p:bg>
      <p:bgPr>
        <a:solidFill>
          <a:srgbClr val="D8E1E6"/>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31952" y="739776"/>
            <a:ext cx="11128097" cy="1470025"/>
          </a:xfrm>
        </p:spPr>
        <p:txBody>
          <a:bodyPr/>
          <a:lstStyle>
            <a:lvl1pPr>
              <a:lnSpc>
                <a:spcPct val="80000"/>
              </a:lnSpc>
              <a:defRPr sz="4800"/>
            </a:lvl1pPr>
          </a:lstStyle>
          <a:p>
            <a:r>
              <a:rPr lang="en-US" smtClean="0"/>
              <a:t>Click to edit Master title style</a:t>
            </a:r>
            <a:endParaRPr dirty="0"/>
          </a:p>
        </p:txBody>
      </p:sp>
      <p:sp>
        <p:nvSpPr>
          <p:cNvPr id="3" name="Subtitle 2"/>
          <p:cNvSpPr>
            <a:spLocks noGrp="1"/>
          </p:cNvSpPr>
          <p:nvPr>
            <p:ph type="subTitle" idx="1"/>
          </p:nvPr>
        </p:nvSpPr>
        <p:spPr>
          <a:xfrm>
            <a:off x="531902" y="2286000"/>
            <a:ext cx="11129546"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sp>
        <p:nvSpPr>
          <p:cNvPr id="13" name="Text Placeholder 12"/>
          <p:cNvSpPr>
            <a:spLocks noGrp="1"/>
          </p:cNvSpPr>
          <p:nvPr>
            <p:ph type="body" sz="quarter" idx="13" hasCustomPrompt="1"/>
          </p:nvPr>
        </p:nvSpPr>
        <p:spPr>
          <a:xfrm>
            <a:off x="531952" y="3429452"/>
            <a:ext cx="11128097"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
        <p:nvSpPr>
          <p:cNvPr id="6" name="Date Placeholder 5"/>
          <p:cNvSpPr>
            <a:spLocks noGrp="1"/>
          </p:cNvSpPr>
          <p:nvPr>
            <p:ph type="dt" sz="half" idx="14"/>
          </p:nvPr>
        </p:nvSpPr>
        <p:spPr/>
        <p:txBody>
          <a:bodyPr/>
          <a:lstStyle>
            <a:lvl1pPr>
              <a:defRPr>
                <a:solidFill>
                  <a:srgbClr val="5F5F5F"/>
                </a:solidFill>
              </a:defRPr>
            </a:lvl1pPr>
          </a:lstStyle>
          <a:p>
            <a:fld id="{DB0592DB-01ED-A44A-830D-2A57CD1AF06B}" type="datetime1">
              <a:rPr lang="en-US" smtClean="0"/>
              <a:pPr/>
              <a:t>9/2/2016</a:t>
            </a:fld>
            <a:endParaRPr lang="en-US" dirty="0"/>
          </a:p>
        </p:txBody>
      </p:sp>
      <p:sp>
        <p:nvSpPr>
          <p:cNvPr id="8" name="Footer Placeholder 7"/>
          <p:cNvSpPr>
            <a:spLocks noGrp="1"/>
          </p:cNvSpPr>
          <p:nvPr>
            <p:ph type="ftr" sz="quarter" idx="15"/>
          </p:nvPr>
        </p:nvSpPr>
        <p:spPr/>
        <p:txBody>
          <a:bodyPr/>
          <a:lstStyle>
            <a:lvl1pPr>
              <a:defRPr>
                <a:solidFill>
                  <a:srgbClr val="5F5F5F"/>
                </a:solidFill>
              </a:defRPr>
            </a:lvl1pPr>
          </a:lstStyle>
          <a:p>
            <a:r>
              <a:rPr lang="en-US" smtClean="0"/>
              <a:t>Confidential – Oracle Internal/Restricted/Highly Restricted</a:t>
            </a:r>
            <a:endParaRPr lang="en-US" dirty="0"/>
          </a:p>
        </p:txBody>
      </p:sp>
      <p:sp>
        <p:nvSpPr>
          <p:cNvPr id="16" name="TextBox 15"/>
          <p:cNvSpPr txBox="1"/>
          <p:nvPr userDrawn="1"/>
        </p:nvSpPr>
        <p:spPr>
          <a:xfrm>
            <a:off x="5378072" y="6556248"/>
            <a:ext cx="3201234" cy="182880"/>
          </a:xfrm>
          <a:prstGeom prst="rect">
            <a:avLst/>
          </a:prstGeom>
          <a:noFill/>
        </p:spPr>
        <p:txBody>
          <a:bodyPr vert="horz" wrap="none" lIns="0" tIns="0" rIns="0" bIns="0" rtlCol="0" anchor="ctr" anchorCtr="0">
            <a:noAutofit/>
          </a:bodyPr>
          <a:lstStyle/>
          <a:p>
            <a:pPr algn="r"/>
            <a:r>
              <a:rPr sz="850" dirty="0">
                <a:solidFill>
                  <a:srgbClr val="5F5F5F"/>
                </a:solidFill>
              </a:rPr>
              <a:t>Copyright © </a:t>
            </a:r>
            <a:r>
              <a:rPr lang="en-US" sz="850" dirty="0">
                <a:solidFill>
                  <a:srgbClr val="5F5F5F"/>
                </a:solidFill>
              </a:rPr>
              <a:t>2016,</a:t>
            </a:r>
            <a:r>
              <a:rPr sz="850" dirty="0">
                <a:solidFill>
                  <a:srgbClr val="5F5F5F"/>
                </a:solidFill>
              </a:rPr>
              <a:t> </a:t>
            </a:r>
            <a:r>
              <a:rPr sz="850" dirty="0">
                <a:solidFill>
                  <a:srgbClr val="5F5F5F"/>
                </a:solidFill>
              </a:rPr>
              <a:t>Oracle and/or its affiliates. All rights reserved.  </a:t>
            </a:r>
            <a:r>
              <a:rPr sz="850" dirty="0">
                <a:solidFill>
                  <a:srgbClr val="5F5F5F"/>
                </a:solidFill>
              </a:rPr>
              <a:t>|</a:t>
            </a:r>
            <a:endParaRPr sz="850" dirty="0">
              <a:solidFill>
                <a:srgbClr val="5F5F5F"/>
              </a:solidFill>
            </a:endParaRPr>
          </a:p>
        </p:txBody>
      </p:sp>
      <p:pic>
        <p:nvPicPr>
          <p:cNvPr id="9" name="Picture 8" descr="Oracle logo in white on red staging background" title="Oracle red badge logo"/>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0490" y="6263640"/>
            <a:ext cx="1625561" cy="594360"/>
          </a:xfrm>
          <a:prstGeom prst="rect">
            <a:avLst/>
          </a:prstGeom>
        </p:spPr>
      </p:pic>
    </p:spTree>
    <p:extLst>
      <p:ext uri="{BB962C8B-B14F-4D97-AF65-F5344CB8AC3E}">
        <p14:creationId xmlns:p14="http://schemas.microsoft.com/office/powerpoint/2010/main" val="3612429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rgbClr val="D8E1E6"/>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31952" y="739776"/>
            <a:ext cx="11128097" cy="1470025"/>
          </a:xfrm>
        </p:spPr>
        <p:txBody>
          <a:bodyPr/>
          <a:lstStyle>
            <a:lvl1pPr>
              <a:lnSpc>
                <a:spcPct val="80000"/>
              </a:lnSpc>
              <a:defRPr sz="4800"/>
            </a:lvl1pPr>
          </a:lstStyle>
          <a:p>
            <a:r>
              <a:rPr lang="en-US" smtClean="0"/>
              <a:t>Click to edit Master title style</a:t>
            </a:r>
            <a:endParaRPr dirty="0"/>
          </a:p>
        </p:txBody>
      </p:sp>
      <p:sp>
        <p:nvSpPr>
          <p:cNvPr id="3" name="Subtitle 2"/>
          <p:cNvSpPr>
            <a:spLocks noGrp="1"/>
          </p:cNvSpPr>
          <p:nvPr>
            <p:ph type="subTitle" idx="1"/>
          </p:nvPr>
        </p:nvSpPr>
        <p:spPr>
          <a:xfrm>
            <a:off x="531902" y="2286000"/>
            <a:ext cx="11129546"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sp>
        <p:nvSpPr>
          <p:cNvPr id="7" name="Date Placeholder 6"/>
          <p:cNvSpPr>
            <a:spLocks noGrp="1"/>
          </p:cNvSpPr>
          <p:nvPr>
            <p:ph type="dt" sz="half" idx="10"/>
          </p:nvPr>
        </p:nvSpPr>
        <p:spPr/>
        <p:txBody>
          <a:bodyPr/>
          <a:lstStyle>
            <a:lvl1pPr>
              <a:defRPr>
                <a:solidFill>
                  <a:srgbClr val="5F5F5F"/>
                </a:solidFill>
              </a:defRPr>
            </a:lvl1pPr>
          </a:lstStyle>
          <a:p>
            <a:fld id="{4D813C46-5AAA-0045-A784-1D6C400A7C04}" type="datetime1">
              <a:rPr lang="en-US" smtClean="0"/>
              <a:pPr/>
              <a:t>9/2/2016</a:t>
            </a:fld>
            <a:endParaRPr lang="en-US" dirty="0"/>
          </a:p>
        </p:txBody>
      </p:sp>
      <p:sp>
        <p:nvSpPr>
          <p:cNvPr id="8" name="Footer Placeholder 7"/>
          <p:cNvSpPr>
            <a:spLocks noGrp="1"/>
          </p:cNvSpPr>
          <p:nvPr>
            <p:ph type="ftr" sz="quarter" idx="11"/>
          </p:nvPr>
        </p:nvSpPr>
        <p:spPr/>
        <p:txBody>
          <a:bodyPr/>
          <a:lstStyle>
            <a:lvl1pPr>
              <a:defRPr>
                <a:solidFill>
                  <a:srgbClr val="5F5F5F"/>
                </a:solidFill>
              </a:defRPr>
            </a:lvl1pPr>
          </a:lstStyle>
          <a:p>
            <a:r>
              <a:rPr lang="en-US" smtClean="0"/>
              <a:t>Confidential – Oracle Internal/Restricted/Highly Restricted</a:t>
            </a:r>
            <a:endParaRPr lang="en-US" dirty="0"/>
          </a:p>
        </p:txBody>
      </p:sp>
      <p:sp>
        <p:nvSpPr>
          <p:cNvPr id="15" name="TextBox 14"/>
          <p:cNvSpPr txBox="1"/>
          <p:nvPr userDrawn="1"/>
        </p:nvSpPr>
        <p:spPr>
          <a:xfrm>
            <a:off x="5378072" y="6556248"/>
            <a:ext cx="3201234" cy="182880"/>
          </a:xfrm>
          <a:prstGeom prst="rect">
            <a:avLst/>
          </a:prstGeom>
          <a:noFill/>
        </p:spPr>
        <p:txBody>
          <a:bodyPr vert="horz" wrap="none" lIns="0" tIns="0" rIns="0" bIns="0" rtlCol="0" anchor="ctr" anchorCtr="0">
            <a:noAutofit/>
          </a:bodyPr>
          <a:lstStyle/>
          <a:p>
            <a:pPr algn="r"/>
            <a:r>
              <a:rPr sz="850" dirty="0">
                <a:solidFill>
                  <a:srgbClr val="5F5F5F"/>
                </a:solidFill>
              </a:rPr>
              <a:t>Copyright © </a:t>
            </a:r>
            <a:r>
              <a:rPr lang="en-US" sz="850" dirty="0">
                <a:solidFill>
                  <a:srgbClr val="5F5F5F"/>
                </a:solidFill>
              </a:rPr>
              <a:t>2016,</a:t>
            </a:r>
            <a:r>
              <a:rPr sz="850" dirty="0">
                <a:solidFill>
                  <a:srgbClr val="5F5F5F"/>
                </a:solidFill>
              </a:rPr>
              <a:t> </a:t>
            </a:r>
            <a:r>
              <a:rPr sz="850" dirty="0">
                <a:solidFill>
                  <a:srgbClr val="5F5F5F"/>
                </a:solidFill>
              </a:rPr>
              <a:t>Oracle and/or its affiliates. All rights reserved.  </a:t>
            </a:r>
            <a:r>
              <a:rPr sz="850" dirty="0">
                <a:solidFill>
                  <a:srgbClr val="5F5F5F"/>
                </a:solidFill>
              </a:rPr>
              <a:t>|</a:t>
            </a:r>
            <a:endParaRPr sz="850" dirty="0">
              <a:solidFill>
                <a:srgbClr val="5F5F5F"/>
              </a:solidFill>
            </a:endParaRPr>
          </a:p>
        </p:txBody>
      </p:sp>
      <p:pic>
        <p:nvPicPr>
          <p:cNvPr id="10" name="Picture 9" descr="Oracle logo in white on red staging background" title="Oracle red badge logo"/>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0490" y="6263640"/>
            <a:ext cx="1625561" cy="594360"/>
          </a:xfrm>
          <a:prstGeom prst="rect">
            <a:avLst/>
          </a:prstGeom>
        </p:spPr>
      </p:pic>
    </p:spTree>
    <p:extLst>
      <p:ext uri="{BB962C8B-B14F-4D97-AF65-F5344CB8AC3E}">
        <p14:creationId xmlns:p14="http://schemas.microsoft.com/office/powerpoint/2010/main" val="2119586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preserve="1">
  <p:cSld name="Custom Title Slide: Grey Graphic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31953" y="739776"/>
            <a:ext cx="8189828" cy="1470025"/>
          </a:xfrm>
        </p:spPr>
        <p:txBody>
          <a:bodyPr/>
          <a:lstStyle>
            <a:lvl1pPr>
              <a:lnSpc>
                <a:spcPct val="80000"/>
              </a:lnSpc>
              <a:defRPr sz="4800"/>
            </a:lvl1pPr>
          </a:lstStyle>
          <a:p>
            <a:r>
              <a:rPr lang="en-US" smtClean="0"/>
              <a:t>Click to edit Master title style</a:t>
            </a:r>
            <a:endParaRPr dirty="0"/>
          </a:p>
        </p:txBody>
      </p:sp>
      <p:sp>
        <p:nvSpPr>
          <p:cNvPr id="3" name="Subtitle 2"/>
          <p:cNvSpPr>
            <a:spLocks noGrp="1"/>
          </p:cNvSpPr>
          <p:nvPr>
            <p:ph type="subTitle" idx="1"/>
          </p:nvPr>
        </p:nvSpPr>
        <p:spPr>
          <a:xfrm>
            <a:off x="531901" y="2286000"/>
            <a:ext cx="8189828"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sp>
        <p:nvSpPr>
          <p:cNvPr id="13" name="Text Placeholder 12"/>
          <p:cNvSpPr>
            <a:spLocks noGrp="1"/>
          </p:cNvSpPr>
          <p:nvPr>
            <p:ph type="body" sz="quarter" idx="13" hasCustomPrompt="1"/>
          </p:nvPr>
        </p:nvSpPr>
        <p:spPr>
          <a:xfrm>
            <a:off x="531953" y="3429452"/>
            <a:ext cx="4683663"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
        <p:nvSpPr>
          <p:cNvPr id="7" name="Date Placeholder 6"/>
          <p:cNvSpPr>
            <a:spLocks noGrp="1"/>
          </p:cNvSpPr>
          <p:nvPr>
            <p:ph type="dt" sz="half" idx="14"/>
          </p:nvPr>
        </p:nvSpPr>
        <p:spPr/>
        <p:txBody>
          <a:bodyPr/>
          <a:lstStyle>
            <a:lvl1pPr>
              <a:defRPr>
                <a:solidFill>
                  <a:schemeClr val="tx1"/>
                </a:solidFill>
              </a:defRPr>
            </a:lvl1pPr>
          </a:lstStyle>
          <a:p>
            <a:fld id="{28EA2FC9-FB8E-5643-A6BA-BB418325CE56}" type="datetime1">
              <a:rPr lang="en-US" smtClean="0">
                <a:solidFill>
                  <a:srgbClr val="58595B"/>
                </a:solidFill>
              </a:rPr>
              <a:pPr/>
              <a:t>9/2/2016</a:t>
            </a:fld>
            <a:endParaRPr lang="en-US" dirty="0">
              <a:solidFill>
                <a:srgbClr val="58595B"/>
              </a:solidFill>
            </a:endParaRPr>
          </a:p>
        </p:txBody>
      </p:sp>
      <p:sp>
        <p:nvSpPr>
          <p:cNvPr id="8" name="Footer Placeholder 7"/>
          <p:cNvSpPr>
            <a:spLocks noGrp="1"/>
          </p:cNvSpPr>
          <p:nvPr>
            <p:ph type="ftr" sz="quarter" idx="15"/>
          </p:nvPr>
        </p:nvSpPr>
        <p:spPr/>
        <p:txBody>
          <a:bodyPr/>
          <a:lstStyle>
            <a:lvl1pPr>
              <a:defRPr>
                <a:solidFill>
                  <a:schemeClr val="tx1"/>
                </a:solidFill>
              </a:defRPr>
            </a:lvl1pPr>
          </a:lstStyle>
          <a:p>
            <a:r>
              <a:rPr lang="en-US" smtClean="0">
                <a:solidFill>
                  <a:srgbClr val="58595B"/>
                </a:solidFill>
              </a:rPr>
              <a:t>Confidential – Oracle Internal/Restricted/Highly Restricted</a:t>
            </a:r>
            <a:endParaRPr lang="en-US" dirty="0">
              <a:solidFill>
                <a:srgbClr val="58595B"/>
              </a:solidFill>
            </a:endParaRPr>
          </a:p>
        </p:txBody>
      </p:sp>
      <p:sp>
        <p:nvSpPr>
          <p:cNvPr id="14" name="TextBox 13"/>
          <p:cNvSpPr txBox="1"/>
          <p:nvPr userDrawn="1"/>
        </p:nvSpPr>
        <p:spPr>
          <a:xfrm>
            <a:off x="5378072" y="6556248"/>
            <a:ext cx="3201234" cy="182880"/>
          </a:xfrm>
          <a:prstGeom prst="rect">
            <a:avLst/>
          </a:prstGeom>
          <a:noFill/>
        </p:spPr>
        <p:txBody>
          <a:bodyPr vert="horz" wrap="none" lIns="0" tIns="0" rIns="0" bIns="0" rtlCol="0" anchor="ctr" anchorCtr="0">
            <a:noAutofit/>
          </a:bodyPr>
          <a:lstStyle/>
          <a:p>
            <a:pPr algn="r"/>
            <a:r>
              <a:rPr sz="850" dirty="0">
                <a:solidFill>
                  <a:srgbClr val="58595B"/>
                </a:solidFill>
              </a:rPr>
              <a:t>Copyright © </a:t>
            </a:r>
            <a:r>
              <a:rPr lang="en-US" sz="850" dirty="0">
                <a:solidFill>
                  <a:srgbClr val="58595B"/>
                </a:solidFill>
              </a:rPr>
              <a:t>2016,</a:t>
            </a:r>
            <a:r>
              <a:rPr sz="850" dirty="0">
                <a:solidFill>
                  <a:srgbClr val="58595B"/>
                </a:solidFill>
              </a:rPr>
              <a:t> </a:t>
            </a:r>
            <a:r>
              <a:rPr sz="850" dirty="0">
                <a:solidFill>
                  <a:srgbClr val="58595B"/>
                </a:solidFill>
              </a:rPr>
              <a:t>Oracle and/or its affiliates. All rights reserved.  </a:t>
            </a:r>
            <a:r>
              <a:rPr sz="850" dirty="0">
                <a:solidFill>
                  <a:srgbClr val="58595B"/>
                </a:solidFill>
              </a:rPr>
              <a:t>|</a:t>
            </a:r>
            <a:endParaRPr sz="850" dirty="0">
              <a:solidFill>
                <a:srgbClr val="58595B"/>
              </a:solidFill>
            </a:endParaRPr>
          </a:p>
        </p:txBody>
      </p:sp>
      <p:pic>
        <p:nvPicPr>
          <p:cNvPr id="11" name="Picture 10" descr="Oracle logo in white on red staging background" title="Oracle red badge logo"/>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30490" y="6263640"/>
            <a:ext cx="1625561" cy="594360"/>
          </a:xfrm>
          <a:prstGeom prst="rect">
            <a:avLst/>
          </a:prstGeom>
        </p:spPr>
      </p:pic>
    </p:spTree>
    <p:extLst>
      <p:ext uri="{BB962C8B-B14F-4D97-AF65-F5344CB8AC3E}">
        <p14:creationId xmlns:p14="http://schemas.microsoft.com/office/powerpoint/2010/main" val="3221649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preserve="1">
  <p:cSld name="Custom Title Slide: Red Graphic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31953" y="739776"/>
            <a:ext cx="8189828" cy="1470025"/>
          </a:xfrm>
        </p:spPr>
        <p:txBody>
          <a:bodyPr/>
          <a:lstStyle>
            <a:lvl1pPr>
              <a:lnSpc>
                <a:spcPct val="80000"/>
              </a:lnSpc>
              <a:defRPr sz="4800"/>
            </a:lvl1pPr>
          </a:lstStyle>
          <a:p>
            <a:r>
              <a:rPr lang="en-US" smtClean="0"/>
              <a:t>Click to edit Master title style</a:t>
            </a:r>
            <a:endParaRPr dirty="0"/>
          </a:p>
        </p:txBody>
      </p:sp>
      <p:sp>
        <p:nvSpPr>
          <p:cNvPr id="3" name="Subtitle 2"/>
          <p:cNvSpPr>
            <a:spLocks noGrp="1"/>
          </p:cNvSpPr>
          <p:nvPr>
            <p:ph type="subTitle" idx="1"/>
          </p:nvPr>
        </p:nvSpPr>
        <p:spPr>
          <a:xfrm>
            <a:off x="531901" y="2286000"/>
            <a:ext cx="8189828"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sp>
        <p:nvSpPr>
          <p:cNvPr id="13" name="Text Placeholder 12"/>
          <p:cNvSpPr>
            <a:spLocks noGrp="1"/>
          </p:cNvSpPr>
          <p:nvPr>
            <p:ph type="body" sz="quarter" idx="13" hasCustomPrompt="1"/>
          </p:nvPr>
        </p:nvSpPr>
        <p:spPr>
          <a:xfrm>
            <a:off x="531953" y="3429452"/>
            <a:ext cx="4683663"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
        <p:nvSpPr>
          <p:cNvPr id="7" name="Date Placeholder 6"/>
          <p:cNvSpPr>
            <a:spLocks noGrp="1"/>
          </p:cNvSpPr>
          <p:nvPr>
            <p:ph type="dt" sz="half" idx="14"/>
          </p:nvPr>
        </p:nvSpPr>
        <p:spPr/>
        <p:txBody>
          <a:bodyPr/>
          <a:lstStyle>
            <a:lvl1pPr>
              <a:defRPr>
                <a:solidFill>
                  <a:schemeClr val="tx1"/>
                </a:solidFill>
              </a:defRPr>
            </a:lvl1pPr>
          </a:lstStyle>
          <a:p>
            <a:fld id="{28EA2FC9-FB8E-5643-A6BA-BB418325CE56}" type="datetime1">
              <a:rPr lang="en-US" smtClean="0">
                <a:solidFill>
                  <a:srgbClr val="FFFFFF"/>
                </a:solidFill>
              </a:rPr>
              <a:pPr/>
              <a:t>9/2/2016</a:t>
            </a:fld>
            <a:endParaRPr lang="en-US" dirty="0">
              <a:solidFill>
                <a:srgbClr val="FFFFFF"/>
              </a:solidFill>
            </a:endParaRPr>
          </a:p>
        </p:txBody>
      </p:sp>
      <p:sp>
        <p:nvSpPr>
          <p:cNvPr id="8" name="Footer Placeholder 7"/>
          <p:cNvSpPr>
            <a:spLocks noGrp="1"/>
          </p:cNvSpPr>
          <p:nvPr>
            <p:ph type="ftr" sz="quarter" idx="15"/>
          </p:nvPr>
        </p:nvSpPr>
        <p:spPr/>
        <p:txBody>
          <a:bodyPr/>
          <a:lstStyle>
            <a:lvl1pPr>
              <a:defRPr>
                <a:solidFill>
                  <a:schemeClr val="tx1"/>
                </a:solidFill>
              </a:defRPr>
            </a:lvl1pPr>
          </a:lstStyle>
          <a:p>
            <a:r>
              <a:rPr lang="en-US" smtClean="0">
                <a:solidFill>
                  <a:srgbClr val="FFFFFF"/>
                </a:solidFill>
              </a:rPr>
              <a:t>Confidential – Oracle Internal/Restricted/Highly Restricted</a:t>
            </a:r>
            <a:endParaRPr lang="en-US" dirty="0">
              <a:solidFill>
                <a:srgbClr val="FFFFFF"/>
              </a:solidFill>
            </a:endParaRPr>
          </a:p>
        </p:txBody>
      </p:sp>
      <p:sp>
        <p:nvSpPr>
          <p:cNvPr id="14" name="TextBox 13"/>
          <p:cNvSpPr txBox="1"/>
          <p:nvPr userDrawn="1"/>
        </p:nvSpPr>
        <p:spPr>
          <a:xfrm>
            <a:off x="5378072" y="6556248"/>
            <a:ext cx="3201234" cy="182880"/>
          </a:xfrm>
          <a:prstGeom prst="rect">
            <a:avLst/>
          </a:prstGeom>
          <a:noFill/>
        </p:spPr>
        <p:txBody>
          <a:bodyPr vert="horz" wrap="none" lIns="0" tIns="0" rIns="0" bIns="0" rtlCol="0" anchor="ctr" anchorCtr="0">
            <a:noAutofit/>
          </a:bodyPr>
          <a:lstStyle/>
          <a:p>
            <a:pPr algn="r"/>
            <a:r>
              <a:rPr sz="850" dirty="0">
                <a:solidFill>
                  <a:srgbClr val="FFFFFF"/>
                </a:solidFill>
              </a:rPr>
              <a:t>Copyright © </a:t>
            </a:r>
            <a:r>
              <a:rPr lang="en-US" sz="850" dirty="0">
                <a:solidFill>
                  <a:srgbClr val="FFFFFF"/>
                </a:solidFill>
              </a:rPr>
              <a:t>2016,</a:t>
            </a:r>
            <a:r>
              <a:rPr sz="850" dirty="0">
                <a:solidFill>
                  <a:srgbClr val="FFFFFF"/>
                </a:solidFill>
              </a:rPr>
              <a:t> </a:t>
            </a:r>
            <a:r>
              <a:rPr sz="850" dirty="0">
                <a:solidFill>
                  <a:srgbClr val="FFFFFF"/>
                </a:solidFill>
              </a:rPr>
              <a:t>Oracle and/or its affiliates. All rights reserved.  </a:t>
            </a:r>
            <a:r>
              <a:rPr sz="850" dirty="0">
                <a:solidFill>
                  <a:srgbClr val="FFFFFF"/>
                </a:solidFill>
              </a:rPr>
              <a:t>|</a:t>
            </a:r>
            <a:endParaRPr sz="850" dirty="0">
              <a:solidFill>
                <a:srgbClr val="FFFFFF"/>
              </a:solidFill>
            </a:endParaRPr>
          </a:p>
        </p:txBody>
      </p:sp>
      <p:pic>
        <p:nvPicPr>
          <p:cNvPr id="11" name="Picture 10" descr="Oracle logo in white on red staging background" title="Oracle red badge logo"/>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30490" y="6263640"/>
            <a:ext cx="1625561" cy="594360"/>
          </a:xfrm>
          <a:prstGeom prst="rect">
            <a:avLst/>
          </a:prstGeom>
        </p:spPr>
      </p:pic>
    </p:spTree>
    <p:extLst>
      <p:ext uri="{BB962C8B-B14F-4D97-AF65-F5344CB8AC3E}">
        <p14:creationId xmlns:p14="http://schemas.microsoft.com/office/powerpoint/2010/main" val="25802458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preserve="1">
  <p:cSld name="Custom Title Slide with Primary Event Impress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5" name="Rectangle 14" descr="Full slide 4-color photo can be inserted here. Customer/Partner and secondary logo can be included" title="Title Slide with Picture and customer/partner logo"/>
          <p:cNvSpPr/>
          <p:nvPr userDrawn="1"/>
        </p:nvSpPr>
        <p:spPr bwMode="hidden">
          <a:xfrm>
            <a:off x="1" y="451"/>
            <a:ext cx="12192000" cy="6858000"/>
          </a:xfrm>
          <a:prstGeom prst="rect">
            <a:avLst/>
          </a:prstGeom>
          <a:solidFill>
            <a:srgbClr val="46575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dirty="0">
              <a:solidFill>
                <a:srgbClr val="FFFFFF"/>
              </a:solidFill>
            </a:endParaRPr>
          </a:p>
        </p:txBody>
      </p:sp>
      <p:pic>
        <p:nvPicPr>
          <p:cNvPr id="16" name="Picture 1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5176" cy="6858000"/>
          </a:xfrm>
          <a:prstGeom prst="rect">
            <a:avLst/>
          </a:prstGeom>
        </p:spPr>
      </p:pic>
      <p:sp>
        <p:nvSpPr>
          <p:cNvPr id="2" name="Title 1"/>
          <p:cNvSpPr>
            <a:spLocks noGrp="1"/>
          </p:cNvSpPr>
          <p:nvPr>
            <p:ph type="ctrTitle"/>
          </p:nvPr>
        </p:nvSpPr>
        <p:spPr>
          <a:xfrm>
            <a:off x="531952" y="739776"/>
            <a:ext cx="8047406" cy="1470025"/>
          </a:xfrm>
        </p:spPr>
        <p:txBody>
          <a:bodyPr/>
          <a:lstStyle>
            <a:lvl1pPr>
              <a:lnSpc>
                <a:spcPct val="80000"/>
              </a:lnSpc>
              <a:defRPr sz="4800"/>
            </a:lvl1pPr>
          </a:lstStyle>
          <a:p>
            <a:r>
              <a:rPr lang="en-US" smtClean="0"/>
              <a:t>Click to edit Master title style</a:t>
            </a:r>
            <a:endParaRPr dirty="0"/>
          </a:p>
        </p:txBody>
      </p:sp>
      <p:sp>
        <p:nvSpPr>
          <p:cNvPr id="3" name="Subtitle 2"/>
          <p:cNvSpPr>
            <a:spLocks noGrp="1"/>
          </p:cNvSpPr>
          <p:nvPr>
            <p:ph type="subTitle" idx="1"/>
          </p:nvPr>
        </p:nvSpPr>
        <p:spPr>
          <a:xfrm>
            <a:off x="531900" y="2286000"/>
            <a:ext cx="8047406"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sp>
        <p:nvSpPr>
          <p:cNvPr id="13" name="Text Placeholder 12"/>
          <p:cNvSpPr>
            <a:spLocks noGrp="1"/>
          </p:cNvSpPr>
          <p:nvPr>
            <p:ph type="body" sz="quarter" idx="13" hasCustomPrompt="1"/>
          </p:nvPr>
        </p:nvSpPr>
        <p:spPr>
          <a:xfrm>
            <a:off x="531952" y="3429452"/>
            <a:ext cx="8047406"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
        <p:nvSpPr>
          <p:cNvPr id="7" name="Date Placeholder 6"/>
          <p:cNvSpPr>
            <a:spLocks noGrp="1"/>
          </p:cNvSpPr>
          <p:nvPr>
            <p:ph type="dt" sz="half" idx="14"/>
          </p:nvPr>
        </p:nvSpPr>
        <p:spPr/>
        <p:txBody>
          <a:bodyPr/>
          <a:lstStyle>
            <a:lvl1pPr>
              <a:defRPr>
                <a:solidFill>
                  <a:schemeClr val="tx1"/>
                </a:solidFill>
              </a:defRPr>
            </a:lvl1pPr>
          </a:lstStyle>
          <a:p>
            <a:fld id="{28EA2FC9-FB8E-5643-A6BA-BB418325CE56}" type="datetime1">
              <a:rPr lang="en-US" smtClean="0">
                <a:solidFill>
                  <a:srgbClr val="FFFFFF"/>
                </a:solidFill>
              </a:rPr>
              <a:pPr/>
              <a:t>9/2/2016</a:t>
            </a:fld>
            <a:endParaRPr lang="en-US" dirty="0">
              <a:solidFill>
                <a:srgbClr val="FFFFFF"/>
              </a:solidFill>
            </a:endParaRPr>
          </a:p>
        </p:txBody>
      </p:sp>
      <p:sp>
        <p:nvSpPr>
          <p:cNvPr id="8" name="Footer Placeholder 7"/>
          <p:cNvSpPr>
            <a:spLocks noGrp="1"/>
          </p:cNvSpPr>
          <p:nvPr>
            <p:ph type="ftr" sz="quarter" idx="15"/>
          </p:nvPr>
        </p:nvSpPr>
        <p:spPr/>
        <p:txBody>
          <a:bodyPr/>
          <a:lstStyle>
            <a:lvl1pPr>
              <a:defRPr>
                <a:solidFill>
                  <a:schemeClr val="tx1"/>
                </a:solidFill>
              </a:defRPr>
            </a:lvl1pPr>
          </a:lstStyle>
          <a:p>
            <a:r>
              <a:rPr lang="en-US" smtClean="0">
                <a:solidFill>
                  <a:srgbClr val="FFFFFF"/>
                </a:solidFill>
              </a:rPr>
              <a:t>Confidential – Oracle Internal/Restricted/Highly Restricted</a:t>
            </a:r>
            <a:endParaRPr lang="en-US" dirty="0">
              <a:solidFill>
                <a:srgbClr val="FFFFFF"/>
              </a:solidFill>
            </a:endParaRPr>
          </a:p>
        </p:txBody>
      </p:sp>
      <p:sp>
        <p:nvSpPr>
          <p:cNvPr id="14" name="TextBox 13"/>
          <p:cNvSpPr txBox="1"/>
          <p:nvPr userDrawn="1"/>
        </p:nvSpPr>
        <p:spPr>
          <a:xfrm>
            <a:off x="5378072" y="6556248"/>
            <a:ext cx="3201234" cy="182880"/>
          </a:xfrm>
          <a:prstGeom prst="rect">
            <a:avLst/>
          </a:prstGeom>
          <a:noFill/>
        </p:spPr>
        <p:txBody>
          <a:bodyPr vert="horz" wrap="none" lIns="0" tIns="0" rIns="0" bIns="0" rtlCol="0" anchor="ctr" anchorCtr="0">
            <a:noAutofit/>
          </a:bodyPr>
          <a:lstStyle/>
          <a:p>
            <a:pPr algn="r"/>
            <a:r>
              <a:rPr sz="850" dirty="0">
                <a:solidFill>
                  <a:srgbClr val="FFFFFF"/>
                </a:solidFill>
              </a:rPr>
              <a:t>Copyright © </a:t>
            </a:r>
            <a:r>
              <a:rPr lang="en-US" sz="850" dirty="0">
                <a:solidFill>
                  <a:srgbClr val="FFFFFF"/>
                </a:solidFill>
              </a:rPr>
              <a:t>2016,</a:t>
            </a:r>
            <a:r>
              <a:rPr sz="850" dirty="0">
                <a:solidFill>
                  <a:srgbClr val="FFFFFF"/>
                </a:solidFill>
              </a:rPr>
              <a:t> </a:t>
            </a:r>
            <a:r>
              <a:rPr sz="850" dirty="0">
                <a:solidFill>
                  <a:srgbClr val="FFFFFF"/>
                </a:solidFill>
              </a:rPr>
              <a:t>Oracle and/or its affiliates. All rights reserved.  </a:t>
            </a:r>
            <a:r>
              <a:rPr sz="850" dirty="0">
                <a:solidFill>
                  <a:srgbClr val="FFFFFF"/>
                </a:solidFill>
              </a:rPr>
              <a:t>|</a:t>
            </a:r>
            <a:endParaRPr sz="850" dirty="0">
              <a:solidFill>
                <a:srgbClr val="FFFFFF"/>
              </a:solidFill>
            </a:endParaRPr>
          </a:p>
        </p:txBody>
      </p:sp>
      <p:pic>
        <p:nvPicPr>
          <p:cNvPr id="11" name="Picture 10" descr="Oracle logo in white on red staging background" title="Oracle red badge logo"/>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30490" y="6263640"/>
            <a:ext cx="1625561" cy="594360"/>
          </a:xfrm>
          <a:prstGeom prst="rect">
            <a:avLst/>
          </a:prstGeom>
        </p:spPr>
      </p:pic>
    </p:spTree>
    <p:extLst>
      <p:ext uri="{BB962C8B-B14F-4D97-AF65-F5344CB8AC3E}">
        <p14:creationId xmlns:p14="http://schemas.microsoft.com/office/powerpoint/2010/main" val="11935023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preserve="1">
  <p:cSld name="Custom Title Slide with Picture and Log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Rectangle 17" descr="Full slide 4-color photo can be inserted here. Customer/Partner and secondary logo can be included" title="Title Slide with Picture and customer/partner logo"/>
          <p:cNvSpPr/>
          <p:nvPr userDrawn="1"/>
        </p:nvSpPr>
        <p:spPr bwMode="hidden">
          <a:xfrm>
            <a:off x="1" y="451"/>
            <a:ext cx="12192000" cy="6858000"/>
          </a:xfrm>
          <a:prstGeom prst="rect">
            <a:avLst/>
          </a:prstGeom>
          <a:solidFill>
            <a:srgbClr val="46575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dirty="0">
              <a:solidFill>
                <a:srgbClr val="FFFFFF"/>
              </a:solidFill>
            </a:endParaRPr>
          </a:p>
        </p:txBody>
      </p:sp>
      <p:pic>
        <p:nvPicPr>
          <p:cNvPr id="17" name="Picture 1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5176" cy="6858000"/>
          </a:xfrm>
          <a:prstGeom prst="rect">
            <a:avLst/>
          </a:prstGeom>
        </p:spPr>
      </p:pic>
      <p:sp>
        <p:nvSpPr>
          <p:cNvPr id="4" name="Date Placeholder 3"/>
          <p:cNvSpPr>
            <a:spLocks noGrp="1"/>
          </p:cNvSpPr>
          <p:nvPr>
            <p:ph type="dt" sz="half" idx="10"/>
          </p:nvPr>
        </p:nvSpPr>
        <p:spPr/>
        <p:txBody>
          <a:bodyPr/>
          <a:lstStyle>
            <a:lvl1pPr>
              <a:defRPr>
                <a:solidFill>
                  <a:schemeClr val="tx1"/>
                </a:solidFill>
              </a:defRPr>
            </a:lvl1pPr>
          </a:lstStyle>
          <a:p>
            <a:fld id="{FE9D4F83-0EF6-4A4D-9FC0-F03FA2077ACD}" type="datetime1">
              <a:rPr lang="en-US" smtClean="0">
                <a:solidFill>
                  <a:srgbClr val="FFFFFF"/>
                </a:solidFill>
              </a:rPr>
              <a:pPr/>
              <a:t>9/2/2016</a:t>
            </a:fld>
            <a:endParaRPr lang="en-US" dirty="0">
              <a:solidFill>
                <a:srgbClr val="FFFFFF"/>
              </a:solidFill>
            </a:endParaRPr>
          </a:p>
        </p:txBody>
      </p:sp>
      <p:sp>
        <p:nvSpPr>
          <p:cNvPr id="5" name="Footer Placeholder 4"/>
          <p:cNvSpPr>
            <a:spLocks noGrp="1"/>
          </p:cNvSpPr>
          <p:nvPr>
            <p:ph type="ftr" sz="quarter" idx="11"/>
          </p:nvPr>
        </p:nvSpPr>
        <p:spPr/>
        <p:txBody>
          <a:bodyPr/>
          <a:lstStyle>
            <a:lvl1pPr>
              <a:defRPr>
                <a:solidFill>
                  <a:schemeClr val="tx1"/>
                </a:solidFill>
              </a:defRPr>
            </a:lvl1pPr>
          </a:lstStyle>
          <a:p>
            <a:r>
              <a:rPr lang="en-US" smtClean="0">
                <a:solidFill>
                  <a:srgbClr val="FFFFFF"/>
                </a:solidFill>
              </a:rPr>
              <a:t>Confidential – Oracle Internal/Restricted/Highly Restricted</a:t>
            </a:r>
            <a:endParaRPr lang="en-US" dirty="0">
              <a:solidFill>
                <a:srgbClr val="FFFFFF"/>
              </a:solidFill>
            </a:endParaRPr>
          </a:p>
        </p:txBody>
      </p:sp>
      <p:sp>
        <p:nvSpPr>
          <p:cNvPr id="16" name="TextBox 15"/>
          <p:cNvSpPr txBox="1"/>
          <p:nvPr userDrawn="1"/>
        </p:nvSpPr>
        <p:spPr>
          <a:xfrm>
            <a:off x="5378072" y="6556248"/>
            <a:ext cx="3201234" cy="182880"/>
          </a:xfrm>
          <a:prstGeom prst="rect">
            <a:avLst/>
          </a:prstGeom>
          <a:noFill/>
        </p:spPr>
        <p:txBody>
          <a:bodyPr vert="horz" wrap="none" lIns="0" tIns="0" rIns="0" bIns="0" rtlCol="0" anchor="ctr" anchorCtr="0">
            <a:noAutofit/>
          </a:bodyPr>
          <a:lstStyle/>
          <a:p>
            <a:pPr algn="r"/>
            <a:r>
              <a:rPr sz="850" dirty="0">
                <a:solidFill>
                  <a:srgbClr val="FFFFFF"/>
                </a:solidFill>
              </a:rPr>
              <a:t>Copyright © </a:t>
            </a:r>
            <a:r>
              <a:rPr lang="en-US" sz="850" dirty="0">
                <a:solidFill>
                  <a:srgbClr val="FFFFFF"/>
                </a:solidFill>
              </a:rPr>
              <a:t>2016,</a:t>
            </a:r>
            <a:r>
              <a:rPr sz="850" dirty="0">
                <a:solidFill>
                  <a:srgbClr val="FFFFFF"/>
                </a:solidFill>
              </a:rPr>
              <a:t> </a:t>
            </a:r>
            <a:r>
              <a:rPr sz="850" dirty="0">
                <a:solidFill>
                  <a:srgbClr val="FFFFFF"/>
                </a:solidFill>
              </a:rPr>
              <a:t>Oracle and/or its affiliates. All rights reserved.  </a:t>
            </a:r>
            <a:r>
              <a:rPr sz="850" dirty="0">
                <a:solidFill>
                  <a:srgbClr val="FFFFFF"/>
                </a:solidFill>
              </a:rPr>
              <a:t>|</a:t>
            </a:r>
            <a:endParaRPr sz="850" dirty="0">
              <a:solidFill>
                <a:srgbClr val="FFFFFF"/>
              </a:solidFill>
            </a:endParaRPr>
          </a:p>
        </p:txBody>
      </p:sp>
      <p:pic>
        <p:nvPicPr>
          <p:cNvPr id="15" name="Picture 14" descr="Oracle logo in white on red staging background" title="Oracle red badge logo"/>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30490" y="6263640"/>
            <a:ext cx="1625561" cy="594360"/>
          </a:xfrm>
          <a:prstGeom prst="rect">
            <a:avLst/>
          </a:prstGeom>
        </p:spPr>
      </p:pic>
      <p:sp>
        <p:nvSpPr>
          <p:cNvPr id="14" name="Rectangle 13"/>
          <p:cNvSpPr/>
          <p:nvPr userDrawn="1"/>
        </p:nvSpPr>
        <p:spPr bwMode="white">
          <a:xfrm>
            <a:off x="9987229" y="4608094"/>
            <a:ext cx="1829276"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dirty="0">
              <a:solidFill>
                <a:srgbClr val="FFFFFF"/>
              </a:solidFill>
            </a:endParaRPr>
          </a:p>
        </p:txBody>
      </p:sp>
      <p:sp>
        <p:nvSpPr>
          <p:cNvPr id="21" name="Text Placeholder 12"/>
          <p:cNvSpPr>
            <a:spLocks noGrp="1"/>
          </p:cNvSpPr>
          <p:nvPr>
            <p:ph type="body" sz="quarter" idx="15" hasCustomPrompt="1"/>
          </p:nvPr>
        </p:nvSpPr>
        <p:spPr>
          <a:xfrm>
            <a:off x="10059060" y="4815117"/>
            <a:ext cx="1676837" cy="228600"/>
          </a:xfrm>
        </p:spPr>
        <p:txBody>
          <a:bodyPr anchor="b">
            <a:normAutofit/>
          </a:bodyPr>
          <a:lstStyle>
            <a:lvl1pPr marL="1588" indent="0" algn="ctr">
              <a:spcBef>
                <a:spcPts val="0"/>
              </a:spcBef>
              <a:buFontTx/>
              <a:buNone/>
              <a:defRPr sz="1400" baseline="0">
                <a:solidFill>
                  <a:schemeClr val="bg1"/>
                </a:solidFill>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a:t>Click to add text</a:t>
            </a:r>
          </a:p>
        </p:txBody>
      </p:sp>
      <p:sp>
        <p:nvSpPr>
          <p:cNvPr id="2" name="Title 1"/>
          <p:cNvSpPr>
            <a:spLocks noGrp="1"/>
          </p:cNvSpPr>
          <p:nvPr>
            <p:ph type="ctrTitle"/>
          </p:nvPr>
        </p:nvSpPr>
        <p:spPr>
          <a:xfrm>
            <a:off x="531952" y="739776"/>
            <a:ext cx="9146382" cy="1470025"/>
          </a:xfrm>
        </p:spPr>
        <p:txBody>
          <a:bodyPr/>
          <a:lstStyle>
            <a:lvl1pPr>
              <a:lnSpc>
                <a:spcPct val="80000"/>
              </a:lnSpc>
              <a:defRPr sz="4800"/>
            </a:lvl1pPr>
          </a:lstStyle>
          <a:p>
            <a:r>
              <a:rPr lang="en-US" smtClean="0"/>
              <a:t>Click to edit Master title style</a:t>
            </a:r>
            <a:endParaRPr dirty="0"/>
          </a:p>
        </p:txBody>
      </p:sp>
      <p:sp>
        <p:nvSpPr>
          <p:cNvPr id="3" name="Subtitle 2"/>
          <p:cNvSpPr>
            <a:spLocks noGrp="1"/>
          </p:cNvSpPr>
          <p:nvPr>
            <p:ph type="subTitle" idx="1"/>
          </p:nvPr>
        </p:nvSpPr>
        <p:spPr>
          <a:xfrm>
            <a:off x="531900" y="2286000"/>
            <a:ext cx="9146382"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sp>
        <p:nvSpPr>
          <p:cNvPr id="13" name="Text Placeholder 12"/>
          <p:cNvSpPr>
            <a:spLocks noGrp="1"/>
          </p:cNvSpPr>
          <p:nvPr>
            <p:ph type="body" sz="quarter" idx="13" hasCustomPrompt="1"/>
          </p:nvPr>
        </p:nvSpPr>
        <p:spPr>
          <a:xfrm>
            <a:off x="531952" y="3429452"/>
            <a:ext cx="9146382"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Tree>
    <p:extLst>
      <p:ext uri="{BB962C8B-B14F-4D97-AF65-F5344CB8AC3E}">
        <p14:creationId xmlns:p14="http://schemas.microsoft.com/office/powerpoint/2010/main" val="23066338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preserve="1" userDrawn="1">
  <p:cSld name="Custom Title Slide with Picture and 2 Logo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1" name="Rectangle 20" descr="Full slide 4-color photo can be inserted here" title="Title Slide with Picture"/>
          <p:cNvSpPr/>
          <p:nvPr userDrawn="1"/>
        </p:nvSpPr>
        <p:spPr bwMode="hidden">
          <a:xfrm>
            <a:off x="1" y="0"/>
            <a:ext cx="12192000" cy="6858000"/>
          </a:xfrm>
          <a:prstGeom prst="rect">
            <a:avLst/>
          </a:prstGeom>
          <a:solidFill>
            <a:srgbClr val="46575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dirty="0">
              <a:solidFill>
                <a:srgbClr val="FFFFFF"/>
              </a:solidFill>
            </a:endParaRPr>
          </a:p>
        </p:txBody>
      </p:sp>
      <p:pic>
        <p:nvPicPr>
          <p:cNvPr id="14" name="Picture 1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89078" cy="6858000"/>
          </a:xfrm>
          <a:prstGeom prst="rect">
            <a:avLst/>
          </a:prstGeom>
        </p:spPr>
      </p:pic>
      <p:sp>
        <p:nvSpPr>
          <p:cNvPr id="2" name="Title 1"/>
          <p:cNvSpPr>
            <a:spLocks noGrp="1"/>
          </p:cNvSpPr>
          <p:nvPr>
            <p:ph type="ctrTitle"/>
          </p:nvPr>
        </p:nvSpPr>
        <p:spPr>
          <a:xfrm>
            <a:off x="531952" y="739776"/>
            <a:ext cx="9146382" cy="1470025"/>
          </a:xfrm>
        </p:spPr>
        <p:txBody>
          <a:bodyPr/>
          <a:lstStyle>
            <a:lvl1pPr>
              <a:lnSpc>
                <a:spcPct val="80000"/>
              </a:lnSpc>
              <a:defRPr sz="4800"/>
            </a:lvl1pPr>
          </a:lstStyle>
          <a:p>
            <a:r>
              <a:rPr lang="en-US" smtClean="0"/>
              <a:t>Click to edit Master title style</a:t>
            </a:r>
            <a:endParaRPr/>
          </a:p>
        </p:txBody>
      </p:sp>
      <p:sp>
        <p:nvSpPr>
          <p:cNvPr id="3" name="Subtitle 2"/>
          <p:cNvSpPr>
            <a:spLocks noGrp="1"/>
          </p:cNvSpPr>
          <p:nvPr>
            <p:ph type="subTitle" idx="1"/>
          </p:nvPr>
        </p:nvSpPr>
        <p:spPr>
          <a:xfrm>
            <a:off x="531900" y="2286000"/>
            <a:ext cx="9146382"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sp>
        <p:nvSpPr>
          <p:cNvPr id="4" name="Date Placeholder 3"/>
          <p:cNvSpPr>
            <a:spLocks noGrp="1"/>
          </p:cNvSpPr>
          <p:nvPr>
            <p:ph type="dt" sz="half" idx="10"/>
          </p:nvPr>
        </p:nvSpPr>
        <p:spPr/>
        <p:txBody>
          <a:bodyPr/>
          <a:lstStyle>
            <a:lvl1pPr>
              <a:defRPr>
                <a:solidFill>
                  <a:schemeClr val="tx1"/>
                </a:solidFill>
              </a:defRPr>
            </a:lvl1pPr>
          </a:lstStyle>
          <a:p>
            <a:fld id="{FE9D4F83-0EF6-4A4D-9FC0-F03FA2077ACD}" type="datetime1">
              <a:rPr lang="en-US" smtClean="0">
                <a:solidFill>
                  <a:srgbClr val="FFFFFF"/>
                </a:solidFill>
              </a:rPr>
              <a:pPr/>
              <a:t>9/2/2016</a:t>
            </a:fld>
            <a:endParaRPr lang="en-US" dirty="0">
              <a:solidFill>
                <a:srgbClr val="FFFFFF"/>
              </a:solidFill>
            </a:endParaRPr>
          </a:p>
        </p:txBody>
      </p:sp>
      <p:sp>
        <p:nvSpPr>
          <p:cNvPr id="5" name="Footer Placeholder 4"/>
          <p:cNvSpPr>
            <a:spLocks noGrp="1"/>
          </p:cNvSpPr>
          <p:nvPr>
            <p:ph type="ftr" sz="quarter" idx="11"/>
          </p:nvPr>
        </p:nvSpPr>
        <p:spPr/>
        <p:txBody>
          <a:bodyPr/>
          <a:lstStyle>
            <a:lvl1pPr>
              <a:defRPr>
                <a:solidFill>
                  <a:schemeClr val="tx1"/>
                </a:solidFill>
              </a:defRPr>
            </a:lvl1pPr>
          </a:lstStyle>
          <a:p>
            <a:r>
              <a:rPr lang="en-US" smtClean="0">
                <a:solidFill>
                  <a:srgbClr val="FFFFFF"/>
                </a:solidFill>
              </a:rPr>
              <a:t>Confidential – Oracle Internal/Restricted/Highly Restricted</a:t>
            </a:r>
            <a:endParaRPr lang="en-US" dirty="0">
              <a:solidFill>
                <a:srgbClr val="FFFFFF"/>
              </a:solidFill>
            </a:endParaRPr>
          </a:p>
        </p:txBody>
      </p:sp>
      <p:sp>
        <p:nvSpPr>
          <p:cNvPr id="13" name="Text Placeholder 12"/>
          <p:cNvSpPr>
            <a:spLocks noGrp="1"/>
          </p:cNvSpPr>
          <p:nvPr>
            <p:ph type="body" sz="quarter" idx="13" hasCustomPrompt="1"/>
          </p:nvPr>
        </p:nvSpPr>
        <p:spPr>
          <a:xfrm>
            <a:off x="531952" y="3429452"/>
            <a:ext cx="9146382"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
        <p:nvSpPr>
          <p:cNvPr id="16" name="TextBox 15"/>
          <p:cNvSpPr txBox="1"/>
          <p:nvPr userDrawn="1"/>
        </p:nvSpPr>
        <p:spPr>
          <a:xfrm>
            <a:off x="5378072" y="6556248"/>
            <a:ext cx="3201234" cy="182880"/>
          </a:xfrm>
          <a:prstGeom prst="rect">
            <a:avLst/>
          </a:prstGeom>
          <a:noFill/>
        </p:spPr>
        <p:txBody>
          <a:bodyPr vert="horz" wrap="none" lIns="0" tIns="0" rIns="0" bIns="0" rtlCol="0" anchor="ctr" anchorCtr="0">
            <a:noAutofit/>
          </a:bodyPr>
          <a:lstStyle/>
          <a:p>
            <a:pPr algn="r"/>
            <a:r>
              <a:rPr sz="850" dirty="0">
                <a:solidFill>
                  <a:srgbClr val="FFFFFF"/>
                </a:solidFill>
              </a:rPr>
              <a:t>Copyright © </a:t>
            </a:r>
            <a:r>
              <a:rPr lang="en-US" sz="850" dirty="0">
                <a:solidFill>
                  <a:srgbClr val="FFFFFF"/>
                </a:solidFill>
              </a:rPr>
              <a:t>2016,</a:t>
            </a:r>
            <a:r>
              <a:rPr sz="850" dirty="0">
                <a:solidFill>
                  <a:srgbClr val="FFFFFF"/>
                </a:solidFill>
              </a:rPr>
              <a:t> </a:t>
            </a:r>
            <a:r>
              <a:rPr sz="850" dirty="0">
                <a:solidFill>
                  <a:srgbClr val="FFFFFF"/>
                </a:solidFill>
              </a:rPr>
              <a:t>Oracle and/or its affiliates. All rights reserved.  </a:t>
            </a:r>
            <a:r>
              <a:rPr sz="850" dirty="0">
                <a:solidFill>
                  <a:srgbClr val="FFFFFF"/>
                </a:solidFill>
              </a:rPr>
              <a:t>|</a:t>
            </a:r>
            <a:endParaRPr sz="850" dirty="0">
              <a:solidFill>
                <a:srgbClr val="FFFFFF"/>
              </a:solidFill>
            </a:endParaRPr>
          </a:p>
        </p:txBody>
      </p:sp>
      <p:pic>
        <p:nvPicPr>
          <p:cNvPr id="15" name="Picture 14" descr="Oracle logo in white on red staging background" title="Oracle red badge logo"/>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30490" y="6263640"/>
            <a:ext cx="1625561" cy="594360"/>
          </a:xfrm>
          <a:prstGeom prst="rect">
            <a:avLst/>
          </a:prstGeom>
        </p:spPr>
      </p:pic>
      <p:sp>
        <p:nvSpPr>
          <p:cNvPr id="17" name="Rectangle 16"/>
          <p:cNvSpPr/>
          <p:nvPr userDrawn="1"/>
        </p:nvSpPr>
        <p:spPr bwMode="white">
          <a:xfrm>
            <a:off x="9830772" y="0"/>
            <a:ext cx="1829276"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dirty="0">
              <a:solidFill>
                <a:srgbClr val="FFFFFF"/>
              </a:solidFill>
            </a:endParaRPr>
          </a:p>
        </p:txBody>
      </p:sp>
      <p:sp>
        <p:nvSpPr>
          <p:cNvPr id="19" name="Text Placeholder 12"/>
          <p:cNvSpPr>
            <a:spLocks noGrp="1"/>
          </p:cNvSpPr>
          <p:nvPr>
            <p:ph type="body" sz="quarter" idx="15" hasCustomPrompt="1"/>
          </p:nvPr>
        </p:nvSpPr>
        <p:spPr>
          <a:xfrm>
            <a:off x="9906992" y="228600"/>
            <a:ext cx="1676837" cy="228600"/>
          </a:xfrm>
        </p:spPr>
        <p:txBody>
          <a:bodyPr anchor="b">
            <a:normAutofit/>
          </a:bodyPr>
          <a:lstStyle>
            <a:lvl1pPr marL="1588" indent="0" algn="ctr">
              <a:spcBef>
                <a:spcPts val="0"/>
              </a:spcBef>
              <a:buFontTx/>
              <a:buNone/>
              <a:defRPr sz="1400" baseline="0">
                <a:solidFill>
                  <a:schemeClr val="bg1"/>
                </a:solidFill>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text</a:t>
            </a:r>
          </a:p>
        </p:txBody>
      </p:sp>
      <p:sp>
        <p:nvSpPr>
          <p:cNvPr id="20" name="Rectangle 19"/>
          <p:cNvSpPr/>
          <p:nvPr userDrawn="1"/>
        </p:nvSpPr>
        <p:spPr>
          <a:xfrm>
            <a:off x="9826002" y="5409983"/>
            <a:ext cx="1829276" cy="850392"/>
          </a:xfrm>
          <a:prstGeom prst="rect">
            <a:avLst/>
          </a:prstGeom>
          <a:solidFill>
            <a:schemeClr val="tx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800">
              <a:solidFill>
                <a:srgbClr val="FFFFFF"/>
              </a:solidFill>
            </a:endParaRPr>
          </a:p>
        </p:txBody>
      </p:sp>
    </p:spTree>
    <p:extLst>
      <p:ext uri="{BB962C8B-B14F-4D97-AF65-F5344CB8AC3E}">
        <p14:creationId xmlns:p14="http://schemas.microsoft.com/office/powerpoint/2010/main" val="34053038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preserve="1">
  <p:cSld name="Title Slide with Picture">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10" name="Rectangle 9" descr="Full slide 4-color photo can be inserted here" title="Title Slide with Picture"/>
          <p:cNvSpPr/>
          <p:nvPr/>
        </p:nvSpPr>
        <p:spPr bwMode="hidden">
          <a:xfrm>
            <a:off x="1" y="0"/>
            <a:ext cx="12192000" cy="6858000"/>
          </a:xfrm>
          <a:prstGeom prst="rect">
            <a:avLst/>
          </a:prstGeom>
          <a:solidFill>
            <a:srgbClr val="46575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dirty="0">
              <a:solidFill>
                <a:srgbClr val="FFFFFF"/>
              </a:solidFill>
            </a:endParaRPr>
          </a:p>
        </p:txBody>
      </p:sp>
      <p:sp>
        <p:nvSpPr>
          <p:cNvPr id="2" name="Title 1"/>
          <p:cNvSpPr>
            <a:spLocks noGrp="1"/>
          </p:cNvSpPr>
          <p:nvPr>
            <p:ph type="ctrTitle"/>
          </p:nvPr>
        </p:nvSpPr>
        <p:spPr>
          <a:xfrm>
            <a:off x="531953" y="739776"/>
            <a:ext cx="9603701" cy="1470025"/>
          </a:xfrm>
        </p:spPr>
        <p:txBody>
          <a:bodyPr/>
          <a:lstStyle>
            <a:lvl1pPr>
              <a:lnSpc>
                <a:spcPct val="80000"/>
              </a:lnSpc>
              <a:defRPr sz="4800"/>
            </a:lvl1pPr>
          </a:lstStyle>
          <a:p>
            <a:r>
              <a:rPr lang="en-US" smtClean="0"/>
              <a:t>Click to edit Master title style</a:t>
            </a:r>
            <a:endParaRPr dirty="0"/>
          </a:p>
        </p:txBody>
      </p:sp>
      <p:sp>
        <p:nvSpPr>
          <p:cNvPr id="3" name="Subtitle 2"/>
          <p:cNvSpPr>
            <a:spLocks noGrp="1"/>
          </p:cNvSpPr>
          <p:nvPr>
            <p:ph type="subTitle" idx="1"/>
          </p:nvPr>
        </p:nvSpPr>
        <p:spPr>
          <a:xfrm>
            <a:off x="531900" y="2286000"/>
            <a:ext cx="9603701"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sp>
        <p:nvSpPr>
          <p:cNvPr id="13" name="Text Placeholder 12"/>
          <p:cNvSpPr>
            <a:spLocks noGrp="1"/>
          </p:cNvSpPr>
          <p:nvPr>
            <p:ph type="body" sz="quarter" idx="13" hasCustomPrompt="1"/>
          </p:nvPr>
        </p:nvSpPr>
        <p:spPr>
          <a:xfrm>
            <a:off x="531953" y="3429452"/>
            <a:ext cx="9603701"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
        <p:nvSpPr>
          <p:cNvPr id="7" name="Date Placeholder 6"/>
          <p:cNvSpPr>
            <a:spLocks noGrp="1"/>
          </p:cNvSpPr>
          <p:nvPr>
            <p:ph type="dt" sz="half" idx="14"/>
          </p:nvPr>
        </p:nvSpPr>
        <p:spPr/>
        <p:txBody>
          <a:bodyPr/>
          <a:lstStyle>
            <a:lvl1pPr>
              <a:defRPr>
                <a:solidFill>
                  <a:schemeClr val="tx1"/>
                </a:solidFill>
              </a:defRPr>
            </a:lvl1pPr>
          </a:lstStyle>
          <a:p>
            <a:fld id="{28EA2FC9-FB8E-5643-A6BA-BB418325CE56}" type="datetime1">
              <a:rPr lang="en-US" smtClean="0">
                <a:solidFill>
                  <a:srgbClr val="FFFFFF"/>
                </a:solidFill>
              </a:rPr>
              <a:pPr/>
              <a:t>9/2/2016</a:t>
            </a:fld>
            <a:endParaRPr lang="en-US" dirty="0">
              <a:solidFill>
                <a:srgbClr val="FFFFFF"/>
              </a:solidFill>
            </a:endParaRPr>
          </a:p>
        </p:txBody>
      </p:sp>
      <p:sp>
        <p:nvSpPr>
          <p:cNvPr id="8" name="Footer Placeholder 7"/>
          <p:cNvSpPr>
            <a:spLocks noGrp="1"/>
          </p:cNvSpPr>
          <p:nvPr>
            <p:ph type="ftr" sz="quarter" idx="15"/>
          </p:nvPr>
        </p:nvSpPr>
        <p:spPr/>
        <p:txBody>
          <a:bodyPr/>
          <a:lstStyle>
            <a:lvl1pPr>
              <a:defRPr>
                <a:solidFill>
                  <a:schemeClr val="tx1"/>
                </a:solidFill>
              </a:defRPr>
            </a:lvl1pPr>
          </a:lstStyle>
          <a:p>
            <a:r>
              <a:rPr lang="en-US" smtClean="0">
                <a:solidFill>
                  <a:srgbClr val="FFFFFF"/>
                </a:solidFill>
              </a:rPr>
              <a:t>Confidential – Oracle Internal/Restricted/Highly Restricted</a:t>
            </a:r>
            <a:endParaRPr lang="en-US" dirty="0">
              <a:solidFill>
                <a:srgbClr val="FFFFFF"/>
              </a:solidFill>
            </a:endParaRPr>
          </a:p>
        </p:txBody>
      </p:sp>
      <p:sp>
        <p:nvSpPr>
          <p:cNvPr id="14" name="TextBox 13"/>
          <p:cNvSpPr txBox="1"/>
          <p:nvPr userDrawn="1"/>
        </p:nvSpPr>
        <p:spPr>
          <a:xfrm>
            <a:off x="5378072" y="6556248"/>
            <a:ext cx="3201234" cy="182880"/>
          </a:xfrm>
          <a:prstGeom prst="rect">
            <a:avLst/>
          </a:prstGeom>
          <a:noFill/>
        </p:spPr>
        <p:txBody>
          <a:bodyPr vert="horz" wrap="none" lIns="0" tIns="0" rIns="0" bIns="0" rtlCol="0" anchor="ctr" anchorCtr="0">
            <a:noAutofit/>
          </a:bodyPr>
          <a:lstStyle/>
          <a:p>
            <a:pPr algn="r"/>
            <a:r>
              <a:rPr sz="850" dirty="0">
                <a:solidFill>
                  <a:srgbClr val="FFFFFF"/>
                </a:solidFill>
              </a:rPr>
              <a:t>Copyright © </a:t>
            </a:r>
            <a:r>
              <a:rPr lang="en-US" sz="850" dirty="0">
                <a:solidFill>
                  <a:srgbClr val="FFFFFF"/>
                </a:solidFill>
              </a:rPr>
              <a:t>2016,</a:t>
            </a:r>
            <a:r>
              <a:rPr sz="850" dirty="0">
                <a:solidFill>
                  <a:srgbClr val="FFFFFF"/>
                </a:solidFill>
              </a:rPr>
              <a:t> </a:t>
            </a:r>
            <a:r>
              <a:rPr sz="850" dirty="0">
                <a:solidFill>
                  <a:srgbClr val="FFFFFF"/>
                </a:solidFill>
              </a:rPr>
              <a:t>Oracle and/or its affiliates. All rights reserved.  </a:t>
            </a:r>
            <a:r>
              <a:rPr sz="850" dirty="0">
                <a:solidFill>
                  <a:srgbClr val="FFFFFF"/>
                </a:solidFill>
              </a:rPr>
              <a:t>|</a:t>
            </a:r>
            <a:endParaRPr sz="850" dirty="0">
              <a:solidFill>
                <a:srgbClr val="FFFFFF"/>
              </a:solidFill>
            </a:endParaRPr>
          </a:p>
        </p:txBody>
      </p:sp>
      <p:pic>
        <p:nvPicPr>
          <p:cNvPr id="11" name="Picture 10" descr="Oracle logo in white on red staging background" title="Oracle red badge logo"/>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30490" y="6263640"/>
            <a:ext cx="1625561" cy="594360"/>
          </a:xfrm>
          <a:prstGeom prst="rect">
            <a:avLst/>
          </a:prstGeom>
        </p:spPr>
      </p:pic>
    </p:spTree>
    <p:extLst>
      <p:ext uri="{BB962C8B-B14F-4D97-AF65-F5344CB8AC3E}">
        <p14:creationId xmlns:p14="http://schemas.microsoft.com/office/powerpoint/2010/main" val="32564693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preserve="1">
  <p:cSld name="Title Slide with Picture and Log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2" name="Rectangle 21" descr="Full slide 4-color photo can be inserted here. Customer/Partner and secondary logo can be included" title="Title Slide with Picture and customer/partner logo"/>
          <p:cNvSpPr/>
          <p:nvPr/>
        </p:nvSpPr>
        <p:spPr bwMode="hidden">
          <a:xfrm>
            <a:off x="1" y="451"/>
            <a:ext cx="12192000" cy="6858000"/>
          </a:xfrm>
          <a:prstGeom prst="rect">
            <a:avLst/>
          </a:prstGeom>
          <a:solidFill>
            <a:srgbClr val="46575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dirty="0">
              <a:solidFill>
                <a:srgbClr val="FFFFFF"/>
              </a:solidFill>
            </a:endParaRPr>
          </a:p>
        </p:txBody>
      </p:sp>
      <p:sp>
        <p:nvSpPr>
          <p:cNvPr id="2" name="Title 1"/>
          <p:cNvSpPr>
            <a:spLocks noGrp="1"/>
          </p:cNvSpPr>
          <p:nvPr>
            <p:ph type="ctrTitle"/>
          </p:nvPr>
        </p:nvSpPr>
        <p:spPr>
          <a:xfrm>
            <a:off x="531952" y="739776"/>
            <a:ext cx="9146382" cy="1470025"/>
          </a:xfrm>
        </p:spPr>
        <p:txBody>
          <a:bodyPr/>
          <a:lstStyle>
            <a:lvl1pPr>
              <a:lnSpc>
                <a:spcPct val="80000"/>
              </a:lnSpc>
              <a:defRPr sz="4800"/>
            </a:lvl1pPr>
          </a:lstStyle>
          <a:p>
            <a:r>
              <a:rPr lang="en-US" smtClean="0"/>
              <a:t>Click to edit Master title style</a:t>
            </a:r>
            <a:endParaRPr/>
          </a:p>
        </p:txBody>
      </p:sp>
      <p:sp>
        <p:nvSpPr>
          <p:cNvPr id="3" name="Subtitle 2"/>
          <p:cNvSpPr>
            <a:spLocks noGrp="1"/>
          </p:cNvSpPr>
          <p:nvPr>
            <p:ph type="subTitle" idx="1"/>
          </p:nvPr>
        </p:nvSpPr>
        <p:spPr>
          <a:xfrm>
            <a:off x="531900" y="2286000"/>
            <a:ext cx="9146382"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sp>
        <p:nvSpPr>
          <p:cNvPr id="4" name="Date Placeholder 3"/>
          <p:cNvSpPr>
            <a:spLocks noGrp="1"/>
          </p:cNvSpPr>
          <p:nvPr>
            <p:ph type="dt" sz="half" idx="10"/>
          </p:nvPr>
        </p:nvSpPr>
        <p:spPr/>
        <p:txBody>
          <a:bodyPr/>
          <a:lstStyle>
            <a:lvl1pPr>
              <a:defRPr>
                <a:solidFill>
                  <a:schemeClr val="tx1"/>
                </a:solidFill>
              </a:defRPr>
            </a:lvl1pPr>
          </a:lstStyle>
          <a:p>
            <a:fld id="{FE9D4F83-0EF6-4A4D-9FC0-F03FA2077ACD}" type="datetime1">
              <a:rPr lang="en-US" smtClean="0">
                <a:solidFill>
                  <a:srgbClr val="FFFFFF"/>
                </a:solidFill>
              </a:rPr>
              <a:pPr/>
              <a:t>9/2/2016</a:t>
            </a:fld>
            <a:endParaRPr lang="en-US" dirty="0">
              <a:solidFill>
                <a:srgbClr val="FFFFFF"/>
              </a:solidFill>
            </a:endParaRPr>
          </a:p>
        </p:txBody>
      </p:sp>
      <p:sp>
        <p:nvSpPr>
          <p:cNvPr id="5" name="Footer Placeholder 4"/>
          <p:cNvSpPr>
            <a:spLocks noGrp="1"/>
          </p:cNvSpPr>
          <p:nvPr>
            <p:ph type="ftr" sz="quarter" idx="11"/>
          </p:nvPr>
        </p:nvSpPr>
        <p:spPr/>
        <p:txBody>
          <a:bodyPr/>
          <a:lstStyle>
            <a:lvl1pPr>
              <a:defRPr>
                <a:solidFill>
                  <a:schemeClr val="tx1"/>
                </a:solidFill>
              </a:defRPr>
            </a:lvl1pPr>
          </a:lstStyle>
          <a:p>
            <a:r>
              <a:rPr lang="en-US" smtClean="0">
                <a:solidFill>
                  <a:srgbClr val="FFFFFF"/>
                </a:solidFill>
              </a:rPr>
              <a:t>Confidential – Oracle Internal/Restricted/Highly Restricted</a:t>
            </a:r>
            <a:endParaRPr lang="en-US" dirty="0">
              <a:solidFill>
                <a:srgbClr val="FFFFFF"/>
              </a:solidFill>
            </a:endParaRPr>
          </a:p>
        </p:txBody>
      </p:sp>
      <p:sp>
        <p:nvSpPr>
          <p:cNvPr id="13" name="Text Placeholder 12"/>
          <p:cNvSpPr>
            <a:spLocks noGrp="1"/>
          </p:cNvSpPr>
          <p:nvPr>
            <p:ph type="body" sz="quarter" idx="13" hasCustomPrompt="1"/>
          </p:nvPr>
        </p:nvSpPr>
        <p:spPr>
          <a:xfrm>
            <a:off x="531952" y="3429452"/>
            <a:ext cx="9146382"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
        <p:nvSpPr>
          <p:cNvPr id="12" name="Rectangle 11"/>
          <p:cNvSpPr/>
          <p:nvPr/>
        </p:nvSpPr>
        <p:spPr bwMode="white">
          <a:xfrm>
            <a:off x="9830772" y="0"/>
            <a:ext cx="1829276"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dirty="0">
              <a:solidFill>
                <a:srgbClr val="FFFFFF"/>
              </a:solidFill>
            </a:endParaRPr>
          </a:p>
        </p:txBody>
      </p:sp>
      <p:sp>
        <p:nvSpPr>
          <p:cNvPr id="21" name="Text Placeholder 12"/>
          <p:cNvSpPr>
            <a:spLocks noGrp="1"/>
          </p:cNvSpPr>
          <p:nvPr>
            <p:ph type="body" sz="quarter" idx="15" hasCustomPrompt="1"/>
          </p:nvPr>
        </p:nvSpPr>
        <p:spPr>
          <a:xfrm>
            <a:off x="9906992" y="228600"/>
            <a:ext cx="1676837" cy="228600"/>
          </a:xfrm>
        </p:spPr>
        <p:txBody>
          <a:bodyPr anchor="b">
            <a:normAutofit/>
          </a:bodyPr>
          <a:lstStyle>
            <a:lvl1pPr marL="1588" indent="0" algn="ctr">
              <a:spcBef>
                <a:spcPts val="0"/>
              </a:spcBef>
              <a:buFontTx/>
              <a:buNone/>
              <a:defRPr sz="1400" baseline="0">
                <a:solidFill>
                  <a:schemeClr val="bg1"/>
                </a:solidFill>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a:t>Click to add text</a:t>
            </a:r>
          </a:p>
        </p:txBody>
      </p:sp>
      <p:sp>
        <p:nvSpPr>
          <p:cNvPr id="16" name="TextBox 15"/>
          <p:cNvSpPr txBox="1"/>
          <p:nvPr userDrawn="1"/>
        </p:nvSpPr>
        <p:spPr>
          <a:xfrm>
            <a:off x="5378072" y="6556248"/>
            <a:ext cx="3201234" cy="182880"/>
          </a:xfrm>
          <a:prstGeom prst="rect">
            <a:avLst/>
          </a:prstGeom>
          <a:noFill/>
        </p:spPr>
        <p:txBody>
          <a:bodyPr vert="horz" wrap="none" lIns="0" tIns="0" rIns="0" bIns="0" rtlCol="0" anchor="ctr" anchorCtr="0">
            <a:noAutofit/>
          </a:bodyPr>
          <a:lstStyle/>
          <a:p>
            <a:pPr algn="r"/>
            <a:r>
              <a:rPr sz="850" dirty="0">
                <a:solidFill>
                  <a:srgbClr val="FFFFFF"/>
                </a:solidFill>
              </a:rPr>
              <a:t>Copyright © </a:t>
            </a:r>
            <a:r>
              <a:rPr lang="en-US" sz="850" dirty="0">
                <a:solidFill>
                  <a:srgbClr val="FFFFFF"/>
                </a:solidFill>
              </a:rPr>
              <a:t>2016,</a:t>
            </a:r>
            <a:r>
              <a:rPr sz="850" dirty="0">
                <a:solidFill>
                  <a:srgbClr val="FFFFFF"/>
                </a:solidFill>
              </a:rPr>
              <a:t> </a:t>
            </a:r>
            <a:r>
              <a:rPr sz="850" dirty="0">
                <a:solidFill>
                  <a:srgbClr val="FFFFFF"/>
                </a:solidFill>
              </a:rPr>
              <a:t>Oracle and/or its affiliates. All rights reserved.  </a:t>
            </a:r>
            <a:r>
              <a:rPr sz="850" dirty="0">
                <a:solidFill>
                  <a:srgbClr val="FFFFFF"/>
                </a:solidFill>
              </a:rPr>
              <a:t>|</a:t>
            </a:r>
            <a:endParaRPr sz="850" dirty="0">
              <a:solidFill>
                <a:srgbClr val="FFFFFF"/>
              </a:solidFill>
            </a:endParaRPr>
          </a:p>
        </p:txBody>
      </p:sp>
      <p:pic>
        <p:nvPicPr>
          <p:cNvPr id="15" name="Picture 14" descr="Oracle logo in white on red staging background" title="Oracle red badge logo"/>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30490" y="6263640"/>
            <a:ext cx="1625561" cy="594360"/>
          </a:xfrm>
          <a:prstGeom prst="rect">
            <a:avLst/>
          </a:prstGeom>
        </p:spPr>
      </p:pic>
    </p:spTree>
    <p:extLst>
      <p:ext uri="{BB962C8B-B14F-4D97-AF65-F5344CB8AC3E}">
        <p14:creationId xmlns:p14="http://schemas.microsoft.com/office/powerpoint/2010/main" val="23267103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53.xml"/><Relationship Id="rId13" Type="http://schemas.openxmlformats.org/officeDocument/2006/relationships/slideLayout" Target="../slideLayouts/slideLayout58.xml"/><Relationship Id="rId18" Type="http://schemas.openxmlformats.org/officeDocument/2006/relationships/slideLayout" Target="../slideLayouts/slideLayout63.xml"/><Relationship Id="rId26" Type="http://schemas.openxmlformats.org/officeDocument/2006/relationships/slideLayout" Target="../slideLayouts/slideLayout71.xml"/><Relationship Id="rId39" Type="http://schemas.openxmlformats.org/officeDocument/2006/relationships/slideLayout" Target="../slideLayouts/slideLayout84.xml"/><Relationship Id="rId3" Type="http://schemas.openxmlformats.org/officeDocument/2006/relationships/slideLayout" Target="../slideLayouts/slideLayout48.xml"/><Relationship Id="rId21" Type="http://schemas.openxmlformats.org/officeDocument/2006/relationships/slideLayout" Target="../slideLayouts/slideLayout66.xml"/><Relationship Id="rId34" Type="http://schemas.openxmlformats.org/officeDocument/2006/relationships/slideLayout" Target="../slideLayouts/slideLayout79.xml"/><Relationship Id="rId42" Type="http://schemas.openxmlformats.org/officeDocument/2006/relationships/slideLayout" Target="../slideLayouts/slideLayout87.xml"/><Relationship Id="rId47" Type="http://schemas.openxmlformats.org/officeDocument/2006/relationships/image" Target="../media/image1.png"/><Relationship Id="rId7" Type="http://schemas.openxmlformats.org/officeDocument/2006/relationships/slideLayout" Target="../slideLayouts/slideLayout52.xml"/><Relationship Id="rId12" Type="http://schemas.openxmlformats.org/officeDocument/2006/relationships/slideLayout" Target="../slideLayouts/slideLayout57.xml"/><Relationship Id="rId17" Type="http://schemas.openxmlformats.org/officeDocument/2006/relationships/slideLayout" Target="../slideLayouts/slideLayout62.xml"/><Relationship Id="rId25" Type="http://schemas.openxmlformats.org/officeDocument/2006/relationships/slideLayout" Target="../slideLayouts/slideLayout70.xml"/><Relationship Id="rId33" Type="http://schemas.openxmlformats.org/officeDocument/2006/relationships/slideLayout" Target="../slideLayouts/slideLayout78.xml"/><Relationship Id="rId38" Type="http://schemas.openxmlformats.org/officeDocument/2006/relationships/slideLayout" Target="../slideLayouts/slideLayout83.xml"/><Relationship Id="rId46" Type="http://schemas.openxmlformats.org/officeDocument/2006/relationships/theme" Target="../theme/theme2.xml"/><Relationship Id="rId2" Type="http://schemas.openxmlformats.org/officeDocument/2006/relationships/slideLayout" Target="../slideLayouts/slideLayout47.xml"/><Relationship Id="rId16" Type="http://schemas.openxmlformats.org/officeDocument/2006/relationships/slideLayout" Target="../slideLayouts/slideLayout61.xml"/><Relationship Id="rId20" Type="http://schemas.openxmlformats.org/officeDocument/2006/relationships/slideLayout" Target="../slideLayouts/slideLayout65.xml"/><Relationship Id="rId29" Type="http://schemas.openxmlformats.org/officeDocument/2006/relationships/slideLayout" Target="../slideLayouts/slideLayout74.xml"/><Relationship Id="rId41" Type="http://schemas.openxmlformats.org/officeDocument/2006/relationships/slideLayout" Target="../slideLayouts/slideLayout86.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24" Type="http://schemas.openxmlformats.org/officeDocument/2006/relationships/slideLayout" Target="../slideLayouts/slideLayout69.xml"/><Relationship Id="rId32" Type="http://schemas.openxmlformats.org/officeDocument/2006/relationships/slideLayout" Target="../slideLayouts/slideLayout77.xml"/><Relationship Id="rId37" Type="http://schemas.openxmlformats.org/officeDocument/2006/relationships/slideLayout" Target="../slideLayouts/slideLayout82.xml"/><Relationship Id="rId40" Type="http://schemas.openxmlformats.org/officeDocument/2006/relationships/slideLayout" Target="../slideLayouts/slideLayout85.xml"/><Relationship Id="rId45" Type="http://schemas.openxmlformats.org/officeDocument/2006/relationships/slideLayout" Target="../slideLayouts/slideLayout90.xml"/><Relationship Id="rId5" Type="http://schemas.openxmlformats.org/officeDocument/2006/relationships/slideLayout" Target="../slideLayouts/slideLayout50.xml"/><Relationship Id="rId15" Type="http://schemas.openxmlformats.org/officeDocument/2006/relationships/slideLayout" Target="../slideLayouts/slideLayout60.xml"/><Relationship Id="rId23" Type="http://schemas.openxmlformats.org/officeDocument/2006/relationships/slideLayout" Target="../slideLayouts/slideLayout68.xml"/><Relationship Id="rId28" Type="http://schemas.openxmlformats.org/officeDocument/2006/relationships/slideLayout" Target="../slideLayouts/slideLayout73.xml"/><Relationship Id="rId36" Type="http://schemas.openxmlformats.org/officeDocument/2006/relationships/slideLayout" Target="../slideLayouts/slideLayout81.xml"/><Relationship Id="rId10" Type="http://schemas.openxmlformats.org/officeDocument/2006/relationships/slideLayout" Target="../slideLayouts/slideLayout55.xml"/><Relationship Id="rId19" Type="http://schemas.openxmlformats.org/officeDocument/2006/relationships/slideLayout" Target="../slideLayouts/slideLayout64.xml"/><Relationship Id="rId31" Type="http://schemas.openxmlformats.org/officeDocument/2006/relationships/slideLayout" Target="../slideLayouts/slideLayout76.xml"/><Relationship Id="rId44" Type="http://schemas.openxmlformats.org/officeDocument/2006/relationships/slideLayout" Target="../slideLayouts/slideLayout89.xml"/><Relationship Id="rId4" Type="http://schemas.openxmlformats.org/officeDocument/2006/relationships/slideLayout" Target="../slideLayouts/slideLayout49.xml"/><Relationship Id="rId9" Type="http://schemas.openxmlformats.org/officeDocument/2006/relationships/slideLayout" Target="../slideLayouts/slideLayout54.xml"/><Relationship Id="rId14" Type="http://schemas.openxmlformats.org/officeDocument/2006/relationships/slideLayout" Target="../slideLayouts/slideLayout59.xml"/><Relationship Id="rId22" Type="http://schemas.openxmlformats.org/officeDocument/2006/relationships/slideLayout" Target="../slideLayouts/slideLayout67.xml"/><Relationship Id="rId27" Type="http://schemas.openxmlformats.org/officeDocument/2006/relationships/slideLayout" Target="../slideLayouts/slideLayout72.xml"/><Relationship Id="rId30" Type="http://schemas.openxmlformats.org/officeDocument/2006/relationships/slideLayout" Target="../slideLayouts/slideLayout75.xml"/><Relationship Id="rId35" Type="http://schemas.openxmlformats.org/officeDocument/2006/relationships/slideLayout" Target="../slideLayouts/slideLayout80.xml"/><Relationship Id="rId43" Type="http://schemas.openxmlformats.org/officeDocument/2006/relationships/slideLayout" Target="../slideLayouts/slideLayout8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98.xml"/><Relationship Id="rId13" Type="http://schemas.openxmlformats.org/officeDocument/2006/relationships/slideLayout" Target="../slideLayouts/slideLayout103.xml"/><Relationship Id="rId18" Type="http://schemas.openxmlformats.org/officeDocument/2006/relationships/slideLayout" Target="../slideLayouts/slideLayout108.xml"/><Relationship Id="rId26" Type="http://schemas.openxmlformats.org/officeDocument/2006/relationships/slideLayout" Target="../slideLayouts/slideLayout116.xml"/><Relationship Id="rId39" Type="http://schemas.openxmlformats.org/officeDocument/2006/relationships/slideLayout" Target="../slideLayouts/slideLayout129.xml"/><Relationship Id="rId3" Type="http://schemas.openxmlformats.org/officeDocument/2006/relationships/slideLayout" Target="../slideLayouts/slideLayout93.xml"/><Relationship Id="rId21" Type="http://schemas.openxmlformats.org/officeDocument/2006/relationships/slideLayout" Target="../slideLayouts/slideLayout111.xml"/><Relationship Id="rId34" Type="http://schemas.openxmlformats.org/officeDocument/2006/relationships/slideLayout" Target="../slideLayouts/slideLayout124.xml"/><Relationship Id="rId42" Type="http://schemas.openxmlformats.org/officeDocument/2006/relationships/slideLayout" Target="../slideLayouts/slideLayout132.xml"/><Relationship Id="rId47" Type="http://schemas.openxmlformats.org/officeDocument/2006/relationships/image" Target="../media/image1.png"/><Relationship Id="rId7" Type="http://schemas.openxmlformats.org/officeDocument/2006/relationships/slideLayout" Target="../slideLayouts/slideLayout97.xml"/><Relationship Id="rId12" Type="http://schemas.openxmlformats.org/officeDocument/2006/relationships/slideLayout" Target="../slideLayouts/slideLayout102.xml"/><Relationship Id="rId17" Type="http://schemas.openxmlformats.org/officeDocument/2006/relationships/slideLayout" Target="../slideLayouts/slideLayout107.xml"/><Relationship Id="rId25" Type="http://schemas.openxmlformats.org/officeDocument/2006/relationships/slideLayout" Target="../slideLayouts/slideLayout115.xml"/><Relationship Id="rId33" Type="http://schemas.openxmlformats.org/officeDocument/2006/relationships/slideLayout" Target="../slideLayouts/slideLayout123.xml"/><Relationship Id="rId38" Type="http://schemas.openxmlformats.org/officeDocument/2006/relationships/slideLayout" Target="../slideLayouts/slideLayout128.xml"/><Relationship Id="rId46" Type="http://schemas.openxmlformats.org/officeDocument/2006/relationships/theme" Target="../theme/theme3.xml"/><Relationship Id="rId2" Type="http://schemas.openxmlformats.org/officeDocument/2006/relationships/slideLayout" Target="../slideLayouts/slideLayout92.xml"/><Relationship Id="rId16" Type="http://schemas.openxmlformats.org/officeDocument/2006/relationships/slideLayout" Target="../slideLayouts/slideLayout106.xml"/><Relationship Id="rId20" Type="http://schemas.openxmlformats.org/officeDocument/2006/relationships/slideLayout" Target="../slideLayouts/slideLayout110.xml"/><Relationship Id="rId29" Type="http://schemas.openxmlformats.org/officeDocument/2006/relationships/slideLayout" Target="../slideLayouts/slideLayout119.xml"/><Relationship Id="rId41" Type="http://schemas.openxmlformats.org/officeDocument/2006/relationships/slideLayout" Target="../slideLayouts/slideLayout131.xml"/><Relationship Id="rId1" Type="http://schemas.openxmlformats.org/officeDocument/2006/relationships/slideLayout" Target="../slideLayouts/slideLayout91.xml"/><Relationship Id="rId6" Type="http://schemas.openxmlformats.org/officeDocument/2006/relationships/slideLayout" Target="../slideLayouts/slideLayout96.xml"/><Relationship Id="rId11" Type="http://schemas.openxmlformats.org/officeDocument/2006/relationships/slideLayout" Target="../slideLayouts/slideLayout101.xml"/><Relationship Id="rId24" Type="http://schemas.openxmlformats.org/officeDocument/2006/relationships/slideLayout" Target="../slideLayouts/slideLayout114.xml"/><Relationship Id="rId32" Type="http://schemas.openxmlformats.org/officeDocument/2006/relationships/slideLayout" Target="../slideLayouts/slideLayout122.xml"/><Relationship Id="rId37" Type="http://schemas.openxmlformats.org/officeDocument/2006/relationships/slideLayout" Target="../slideLayouts/slideLayout127.xml"/><Relationship Id="rId40" Type="http://schemas.openxmlformats.org/officeDocument/2006/relationships/slideLayout" Target="../slideLayouts/slideLayout130.xml"/><Relationship Id="rId45" Type="http://schemas.openxmlformats.org/officeDocument/2006/relationships/slideLayout" Target="../slideLayouts/slideLayout135.xml"/><Relationship Id="rId5" Type="http://schemas.openxmlformats.org/officeDocument/2006/relationships/slideLayout" Target="../slideLayouts/slideLayout95.xml"/><Relationship Id="rId15" Type="http://schemas.openxmlformats.org/officeDocument/2006/relationships/slideLayout" Target="../slideLayouts/slideLayout105.xml"/><Relationship Id="rId23" Type="http://schemas.openxmlformats.org/officeDocument/2006/relationships/slideLayout" Target="../slideLayouts/slideLayout113.xml"/><Relationship Id="rId28" Type="http://schemas.openxmlformats.org/officeDocument/2006/relationships/slideLayout" Target="../slideLayouts/slideLayout118.xml"/><Relationship Id="rId36" Type="http://schemas.openxmlformats.org/officeDocument/2006/relationships/slideLayout" Target="../slideLayouts/slideLayout126.xml"/><Relationship Id="rId10" Type="http://schemas.openxmlformats.org/officeDocument/2006/relationships/slideLayout" Target="../slideLayouts/slideLayout100.xml"/><Relationship Id="rId19" Type="http://schemas.openxmlformats.org/officeDocument/2006/relationships/slideLayout" Target="../slideLayouts/slideLayout109.xml"/><Relationship Id="rId31" Type="http://schemas.openxmlformats.org/officeDocument/2006/relationships/slideLayout" Target="../slideLayouts/slideLayout121.xml"/><Relationship Id="rId44" Type="http://schemas.openxmlformats.org/officeDocument/2006/relationships/slideLayout" Target="../slideLayouts/slideLayout134.xml"/><Relationship Id="rId4" Type="http://schemas.openxmlformats.org/officeDocument/2006/relationships/slideLayout" Target="../slideLayouts/slideLayout94.xml"/><Relationship Id="rId9" Type="http://schemas.openxmlformats.org/officeDocument/2006/relationships/slideLayout" Target="../slideLayouts/slideLayout99.xml"/><Relationship Id="rId14" Type="http://schemas.openxmlformats.org/officeDocument/2006/relationships/slideLayout" Target="../slideLayouts/slideLayout104.xml"/><Relationship Id="rId22" Type="http://schemas.openxmlformats.org/officeDocument/2006/relationships/slideLayout" Target="../slideLayouts/slideLayout112.xml"/><Relationship Id="rId27" Type="http://schemas.openxmlformats.org/officeDocument/2006/relationships/slideLayout" Target="../slideLayouts/slideLayout117.xml"/><Relationship Id="rId30" Type="http://schemas.openxmlformats.org/officeDocument/2006/relationships/slideLayout" Target="../slideLayouts/slideLayout120.xml"/><Relationship Id="rId35" Type="http://schemas.openxmlformats.org/officeDocument/2006/relationships/slideLayout" Target="../slideLayouts/slideLayout125.xml"/><Relationship Id="rId43" Type="http://schemas.openxmlformats.org/officeDocument/2006/relationships/slideLayout" Target="../slideLayouts/slideLayout13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43.xml"/><Relationship Id="rId13" Type="http://schemas.openxmlformats.org/officeDocument/2006/relationships/slideLayout" Target="../slideLayouts/slideLayout148.xml"/><Relationship Id="rId18" Type="http://schemas.openxmlformats.org/officeDocument/2006/relationships/slideLayout" Target="../slideLayouts/slideLayout153.xml"/><Relationship Id="rId26" Type="http://schemas.openxmlformats.org/officeDocument/2006/relationships/slideLayout" Target="../slideLayouts/slideLayout161.xml"/><Relationship Id="rId39" Type="http://schemas.openxmlformats.org/officeDocument/2006/relationships/slideLayout" Target="../slideLayouts/slideLayout174.xml"/><Relationship Id="rId3" Type="http://schemas.openxmlformats.org/officeDocument/2006/relationships/slideLayout" Target="../slideLayouts/slideLayout138.xml"/><Relationship Id="rId21" Type="http://schemas.openxmlformats.org/officeDocument/2006/relationships/slideLayout" Target="../slideLayouts/slideLayout156.xml"/><Relationship Id="rId34" Type="http://schemas.openxmlformats.org/officeDocument/2006/relationships/slideLayout" Target="../slideLayouts/slideLayout169.xml"/><Relationship Id="rId42" Type="http://schemas.openxmlformats.org/officeDocument/2006/relationships/slideLayout" Target="../slideLayouts/slideLayout177.xml"/><Relationship Id="rId47" Type="http://schemas.openxmlformats.org/officeDocument/2006/relationships/image" Target="../media/image1.png"/><Relationship Id="rId7" Type="http://schemas.openxmlformats.org/officeDocument/2006/relationships/slideLayout" Target="../slideLayouts/slideLayout142.xml"/><Relationship Id="rId12" Type="http://schemas.openxmlformats.org/officeDocument/2006/relationships/slideLayout" Target="../slideLayouts/slideLayout147.xml"/><Relationship Id="rId17" Type="http://schemas.openxmlformats.org/officeDocument/2006/relationships/slideLayout" Target="../slideLayouts/slideLayout152.xml"/><Relationship Id="rId25" Type="http://schemas.openxmlformats.org/officeDocument/2006/relationships/slideLayout" Target="../slideLayouts/slideLayout160.xml"/><Relationship Id="rId33" Type="http://schemas.openxmlformats.org/officeDocument/2006/relationships/slideLayout" Target="../slideLayouts/slideLayout168.xml"/><Relationship Id="rId38" Type="http://schemas.openxmlformats.org/officeDocument/2006/relationships/slideLayout" Target="../slideLayouts/slideLayout173.xml"/><Relationship Id="rId46" Type="http://schemas.openxmlformats.org/officeDocument/2006/relationships/theme" Target="../theme/theme4.xml"/><Relationship Id="rId2" Type="http://schemas.openxmlformats.org/officeDocument/2006/relationships/slideLayout" Target="../slideLayouts/slideLayout137.xml"/><Relationship Id="rId16" Type="http://schemas.openxmlformats.org/officeDocument/2006/relationships/slideLayout" Target="../slideLayouts/slideLayout151.xml"/><Relationship Id="rId20" Type="http://schemas.openxmlformats.org/officeDocument/2006/relationships/slideLayout" Target="../slideLayouts/slideLayout155.xml"/><Relationship Id="rId29" Type="http://schemas.openxmlformats.org/officeDocument/2006/relationships/slideLayout" Target="../slideLayouts/slideLayout164.xml"/><Relationship Id="rId41" Type="http://schemas.openxmlformats.org/officeDocument/2006/relationships/slideLayout" Target="../slideLayouts/slideLayout176.xml"/><Relationship Id="rId1" Type="http://schemas.openxmlformats.org/officeDocument/2006/relationships/slideLayout" Target="../slideLayouts/slideLayout136.xml"/><Relationship Id="rId6" Type="http://schemas.openxmlformats.org/officeDocument/2006/relationships/slideLayout" Target="../slideLayouts/slideLayout141.xml"/><Relationship Id="rId11" Type="http://schemas.openxmlformats.org/officeDocument/2006/relationships/slideLayout" Target="../slideLayouts/slideLayout146.xml"/><Relationship Id="rId24" Type="http://schemas.openxmlformats.org/officeDocument/2006/relationships/slideLayout" Target="../slideLayouts/slideLayout159.xml"/><Relationship Id="rId32" Type="http://schemas.openxmlformats.org/officeDocument/2006/relationships/slideLayout" Target="../slideLayouts/slideLayout167.xml"/><Relationship Id="rId37" Type="http://schemas.openxmlformats.org/officeDocument/2006/relationships/slideLayout" Target="../slideLayouts/slideLayout172.xml"/><Relationship Id="rId40" Type="http://schemas.openxmlformats.org/officeDocument/2006/relationships/slideLayout" Target="../slideLayouts/slideLayout175.xml"/><Relationship Id="rId45" Type="http://schemas.openxmlformats.org/officeDocument/2006/relationships/slideLayout" Target="../slideLayouts/slideLayout180.xml"/><Relationship Id="rId5" Type="http://schemas.openxmlformats.org/officeDocument/2006/relationships/slideLayout" Target="../slideLayouts/slideLayout140.xml"/><Relationship Id="rId15" Type="http://schemas.openxmlformats.org/officeDocument/2006/relationships/slideLayout" Target="../slideLayouts/slideLayout150.xml"/><Relationship Id="rId23" Type="http://schemas.openxmlformats.org/officeDocument/2006/relationships/slideLayout" Target="../slideLayouts/slideLayout158.xml"/><Relationship Id="rId28" Type="http://schemas.openxmlformats.org/officeDocument/2006/relationships/slideLayout" Target="../slideLayouts/slideLayout163.xml"/><Relationship Id="rId36" Type="http://schemas.openxmlformats.org/officeDocument/2006/relationships/slideLayout" Target="../slideLayouts/slideLayout171.xml"/><Relationship Id="rId10" Type="http://schemas.openxmlformats.org/officeDocument/2006/relationships/slideLayout" Target="../slideLayouts/slideLayout145.xml"/><Relationship Id="rId19" Type="http://schemas.openxmlformats.org/officeDocument/2006/relationships/slideLayout" Target="../slideLayouts/slideLayout154.xml"/><Relationship Id="rId31" Type="http://schemas.openxmlformats.org/officeDocument/2006/relationships/slideLayout" Target="../slideLayouts/slideLayout166.xml"/><Relationship Id="rId44" Type="http://schemas.openxmlformats.org/officeDocument/2006/relationships/slideLayout" Target="../slideLayouts/slideLayout179.xml"/><Relationship Id="rId4" Type="http://schemas.openxmlformats.org/officeDocument/2006/relationships/slideLayout" Target="../slideLayouts/slideLayout139.xml"/><Relationship Id="rId9" Type="http://schemas.openxmlformats.org/officeDocument/2006/relationships/slideLayout" Target="../slideLayouts/slideLayout144.xml"/><Relationship Id="rId14" Type="http://schemas.openxmlformats.org/officeDocument/2006/relationships/slideLayout" Target="../slideLayouts/slideLayout149.xml"/><Relationship Id="rId22" Type="http://schemas.openxmlformats.org/officeDocument/2006/relationships/slideLayout" Target="../slideLayouts/slideLayout157.xml"/><Relationship Id="rId27" Type="http://schemas.openxmlformats.org/officeDocument/2006/relationships/slideLayout" Target="../slideLayouts/slideLayout162.xml"/><Relationship Id="rId30" Type="http://schemas.openxmlformats.org/officeDocument/2006/relationships/slideLayout" Target="../slideLayouts/slideLayout165.xml"/><Relationship Id="rId35" Type="http://schemas.openxmlformats.org/officeDocument/2006/relationships/slideLayout" Target="../slideLayouts/slideLayout170.xml"/><Relationship Id="rId43" Type="http://schemas.openxmlformats.org/officeDocument/2006/relationships/slideLayout" Target="../slideLayouts/slideLayout178.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88.xml"/><Relationship Id="rId13" Type="http://schemas.openxmlformats.org/officeDocument/2006/relationships/slideLayout" Target="../slideLayouts/slideLayout193.xml"/><Relationship Id="rId18" Type="http://schemas.openxmlformats.org/officeDocument/2006/relationships/slideLayout" Target="../slideLayouts/slideLayout198.xml"/><Relationship Id="rId26" Type="http://schemas.openxmlformats.org/officeDocument/2006/relationships/slideLayout" Target="../slideLayouts/slideLayout206.xml"/><Relationship Id="rId39" Type="http://schemas.openxmlformats.org/officeDocument/2006/relationships/slideLayout" Target="../slideLayouts/slideLayout219.xml"/><Relationship Id="rId3" Type="http://schemas.openxmlformats.org/officeDocument/2006/relationships/slideLayout" Target="../slideLayouts/slideLayout183.xml"/><Relationship Id="rId21" Type="http://schemas.openxmlformats.org/officeDocument/2006/relationships/slideLayout" Target="../slideLayouts/slideLayout201.xml"/><Relationship Id="rId34" Type="http://schemas.openxmlformats.org/officeDocument/2006/relationships/slideLayout" Target="../slideLayouts/slideLayout214.xml"/><Relationship Id="rId42" Type="http://schemas.openxmlformats.org/officeDocument/2006/relationships/slideLayout" Target="../slideLayouts/slideLayout222.xml"/><Relationship Id="rId47" Type="http://schemas.openxmlformats.org/officeDocument/2006/relationships/image" Target="../media/image1.png"/><Relationship Id="rId7" Type="http://schemas.openxmlformats.org/officeDocument/2006/relationships/slideLayout" Target="../slideLayouts/slideLayout187.xml"/><Relationship Id="rId12" Type="http://schemas.openxmlformats.org/officeDocument/2006/relationships/slideLayout" Target="../slideLayouts/slideLayout192.xml"/><Relationship Id="rId17" Type="http://schemas.openxmlformats.org/officeDocument/2006/relationships/slideLayout" Target="../slideLayouts/slideLayout197.xml"/><Relationship Id="rId25" Type="http://schemas.openxmlformats.org/officeDocument/2006/relationships/slideLayout" Target="../slideLayouts/slideLayout205.xml"/><Relationship Id="rId33" Type="http://schemas.openxmlformats.org/officeDocument/2006/relationships/slideLayout" Target="../slideLayouts/slideLayout213.xml"/><Relationship Id="rId38" Type="http://schemas.openxmlformats.org/officeDocument/2006/relationships/slideLayout" Target="../slideLayouts/slideLayout218.xml"/><Relationship Id="rId46" Type="http://schemas.openxmlformats.org/officeDocument/2006/relationships/theme" Target="../theme/theme5.xml"/><Relationship Id="rId2" Type="http://schemas.openxmlformats.org/officeDocument/2006/relationships/slideLayout" Target="../slideLayouts/slideLayout182.xml"/><Relationship Id="rId16" Type="http://schemas.openxmlformats.org/officeDocument/2006/relationships/slideLayout" Target="../slideLayouts/slideLayout196.xml"/><Relationship Id="rId20" Type="http://schemas.openxmlformats.org/officeDocument/2006/relationships/slideLayout" Target="../slideLayouts/slideLayout200.xml"/><Relationship Id="rId29" Type="http://schemas.openxmlformats.org/officeDocument/2006/relationships/slideLayout" Target="../slideLayouts/slideLayout209.xml"/><Relationship Id="rId41" Type="http://schemas.openxmlformats.org/officeDocument/2006/relationships/slideLayout" Target="../slideLayouts/slideLayout221.xml"/><Relationship Id="rId1" Type="http://schemas.openxmlformats.org/officeDocument/2006/relationships/slideLayout" Target="../slideLayouts/slideLayout181.xml"/><Relationship Id="rId6" Type="http://schemas.openxmlformats.org/officeDocument/2006/relationships/slideLayout" Target="../slideLayouts/slideLayout186.xml"/><Relationship Id="rId11" Type="http://schemas.openxmlformats.org/officeDocument/2006/relationships/slideLayout" Target="../slideLayouts/slideLayout191.xml"/><Relationship Id="rId24" Type="http://schemas.openxmlformats.org/officeDocument/2006/relationships/slideLayout" Target="../slideLayouts/slideLayout204.xml"/><Relationship Id="rId32" Type="http://schemas.openxmlformats.org/officeDocument/2006/relationships/slideLayout" Target="../slideLayouts/slideLayout212.xml"/><Relationship Id="rId37" Type="http://schemas.openxmlformats.org/officeDocument/2006/relationships/slideLayout" Target="../slideLayouts/slideLayout217.xml"/><Relationship Id="rId40" Type="http://schemas.openxmlformats.org/officeDocument/2006/relationships/slideLayout" Target="../slideLayouts/slideLayout220.xml"/><Relationship Id="rId45" Type="http://schemas.openxmlformats.org/officeDocument/2006/relationships/slideLayout" Target="../slideLayouts/slideLayout225.xml"/><Relationship Id="rId5" Type="http://schemas.openxmlformats.org/officeDocument/2006/relationships/slideLayout" Target="../slideLayouts/slideLayout185.xml"/><Relationship Id="rId15" Type="http://schemas.openxmlformats.org/officeDocument/2006/relationships/slideLayout" Target="../slideLayouts/slideLayout195.xml"/><Relationship Id="rId23" Type="http://schemas.openxmlformats.org/officeDocument/2006/relationships/slideLayout" Target="../slideLayouts/slideLayout203.xml"/><Relationship Id="rId28" Type="http://schemas.openxmlformats.org/officeDocument/2006/relationships/slideLayout" Target="../slideLayouts/slideLayout208.xml"/><Relationship Id="rId36" Type="http://schemas.openxmlformats.org/officeDocument/2006/relationships/slideLayout" Target="../slideLayouts/slideLayout216.xml"/><Relationship Id="rId10" Type="http://schemas.openxmlformats.org/officeDocument/2006/relationships/slideLayout" Target="../slideLayouts/slideLayout190.xml"/><Relationship Id="rId19" Type="http://schemas.openxmlformats.org/officeDocument/2006/relationships/slideLayout" Target="../slideLayouts/slideLayout199.xml"/><Relationship Id="rId31" Type="http://schemas.openxmlformats.org/officeDocument/2006/relationships/slideLayout" Target="../slideLayouts/slideLayout211.xml"/><Relationship Id="rId44" Type="http://schemas.openxmlformats.org/officeDocument/2006/relationships/slideLayout" Target="../slideLayouts/slideLayout224.xml"/><Relationship Id="rId4" Type="http://schemas.openxmlformats.org/officeDocument/2006/relationships/slideLayout" Target="../slideLayouts/slideLayout184.xml"/><Relationship Id="rId9" Type="http://schemas.openxmlformats.org/officeDocument/2006/relationships/slideLayout" Target="../slideLayouts/slideLayout189.xml"/><Relationship Id="rId14" Type="http://schemas.openxmlformats.org/officeDocument/2006/relationships/slideLayout" Target="../slideLayouts/slideLayout194.xml"/><Relationship Id="rId22" Type="http://schemas.openxmlformats.org/officeDocument/2006/relationships/slideLayout" Target="../slideLayouts/slideLayout202.xml"/><Relationship Id="rId27" Type="http://schemas.openxmlformats.org/officeDocument/2006/relationships/slideLayout" Target="../slideLayouts/slideLayout207.xml"/><Relationship Id="rId30" Type="http://schemas.openxmlformats.org/officeDocument/2006/relationships/slideLayout" Target="../slideLayouts/slideLayout210.xml"/><Relationship Id="rId35" Type="http://schemas.openxmlformats.org/officeDocument/2006/relationships/slideLayout" Target="../slideLayouts/slideLayout215.xml"/><Relationship Id="rId43" Type="http://schemas.openxmlformats.org/officeDocument/2006/relationships/slideLayout" Target="../slideLayouts/slideLayout22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233.xml"/><Relationship Id="rId13" Type="http://schemas.openxmlformats.org/officeDocument/2006/relationships/slideLayout" Target="../slideLayouts/slideLayout238.xml"/><Relationship Id="rId18" Type="http://schemas.openxmlformats.org/officeDocument/2006/relationships/slideLayout" Target="../slideLayouts/slideLayout243.xml"/><Relationship Id="rId26" Type="http://schemas.openxmlformats.org/officeDocument/2006/relationships/slideLayout" Target="../slideLayouts/slideLayout251.xml"/><Relationship Id="rId39" Type="http://schemas.openxmlformats.org/officeDocument/2006/relationships/slideLayout" Target="../slideLayouts/slideLayout264.xml"/><Relationship Id="rId3" Type="http://schemas.openxmlformats.org/officeDocument/2006/relationships/slideLayout" Target="../slideLayouts/slideLayout228.xml"/><Relationship Id="rId21" Type="http://schemas.openxmlformats.org/officeDocument/2006/relationships/slideLayout" Target="../slideLayouts/slideLayout246.xml"/><Relationship Id="rId34" Type="http://schemas.openxmlformats.org/officeDocument/2006/relationships/slideLayout" Target="../slideLayouts/slideLayout259.xml"/><Relationship Id="rId42" Type="http://schemas.openxmlformats.org/officeDocument/2006/relationships/slideLayout" Target="../slideLayouts/slideLayout267.xml"/><Relationship Id="rId47" Type="http://schemas.openxmlformats.org/officeDocument/2006/relationships/image" Target="../media/image1.png"/><Relationship Id="rId7" Type="http://schemas.openxmlformats.org/officeDocument/2006/relationships/slideLayout" Target="../slideLayouts/slideLayout232.xml"/><Relationship Id="rId12" Type="http://schemas.openxmlformats.org/officeDocument/2006/relationships/slideLayout" Target="../slideLayouts/slideLayout237.xml"/><Relationship Id="rId17" Type="http://schemas.openxmlformats.org/officeDocument/2006/relationships/slideLayout" Target="../slideLayouts/slideLayout242.xml"/><Relationship Id="rId25" Type="http://schemas.openxmlformats.org/officeDocument/2006/relationships/slideLayout" Target="../slideLayouts/slideLayout250.xml"/><Relationship Id="rId33" Type="http://schemas.openxmlformats.org/officeDocument/2006/relationships/slideLayout" Target="../slideLayouts/slideLayout258.xml"/><Relationship Id="rId38" Type="http://schemas.openxmlformats.org/officeDocument/2006/relationships/slideLayout" Target="../slideLayouts/slideLayout263.xml"/><Relationship Id="rId46" Type="http://schemas.openxmlformats.org/officeDocument/2006/relationships/theme" Target="../theme/theme6.xml"/><Relationship Id="rId2" Type="http://schemas.openxmlformats.org/officeDocument/2006/relationships/slideLayout" Target="../slideLayouts/slideLayout227.xml"/><Relationship Id="rId16" Type="http://schemas.openxmlformats.org/officeDocument/2006/relationships/slideLayout" Target="../slideLayouts/slideLayout241.xml"/><Relationship Id="rId20" Type="http://schemas.openxmlformats.org/officeDocument/2006/relationships/slideLayout" Target="../slideLayouts/slideLayout245.xml"/><Relationship Id="rId29" Type="http://schemas.openxmlformats.org/officeDocument/2006/relationships/slideLayout" Target="../slideLayouts/slideLayout254.xml"/><Relationship Id="rId41" Type="http://schemas.openxmlformats.org/officeDocument/2006/relationships/slideLayout" Target="../slideLayouts/slideLayout266.xml"/><Relationship Id="rId1" Type="http://schemas.openxmlformats.org/officeDocument/2006/relationships/slideLayout" Target="../slideLayouts/slideLayout226.xml"/><Relationship Id="rId6" Type="http://schemas.openxmlformats.org/officeDocument/2006/relationships/slideLayout" Target="../slideLayouts/slideLayout231.xml"/><Relationship Id="rId11" Type="http://schemas.openxmlformats.org/officeDocument/2006/relationships/slideLayout" Target="../slideLayouts/slideLayout236.xml"/><Relationship Id="rId24" Type="http://schemas.openxmlformats.org/officeDocument/2006/relationships/slideLayout" Target="../slideLayouts/slideLayout249.xml"/><Relationship Id="rId32" Type="http://schemas.openxmlformats.org/officeDocument/2006/relationships/slideLayout" Target="../slideLayouts/slideLayout257.xml"/><Relationship Id="rId37" Type="http://schemas.openxmlformats.org/officeDocument/2006/relationships/slideLayout" Target="../slideLayouts/slideLayout262.xml"/><Relationship Id="rId40" Type="http://schemas.openxmlformats.org/officeDocument/2006/relationships/slideLayout" Target="../slideLayouts/slideLayout265.xml"/><Relationship Id="rId45" Type="http://schemas.openxmlformats.org/officeDocument/2006/relationships/slideLayout" Target="../slideLayouts/slideLayout270.xml"/><Relationship Id="rId5" Type="http://schemas.openxmlformats.org/officeDocument/2006/relationships/slideLayout" Target="../slideLayouts/slideLayout230.xml"/><Relationship Id="rId15" Type="http://schemas.openxmlformats.org/officeDocument/2006/relationships/slideLayout" Target="../slideLayouts/slideLayout240.xml"/><Relationship Id="rId23" Type="http://schemas.openxmlformats.org/officeDocument/2006/relationships/slideLayout" Target="../slideLayouts/slideLayout248.xml"/><Relationship Id="rId28" Type="http://schemas.openxmlformats.org/officeDocument/2006/relationships/slideLayout" Target="../slideLayouts/slideLayout253.xml"/><Relationship Id="rId36" Type="http://schemas.openxmlformats.org/officeDocument/2006/relationships/slideLayout" Target="../slideLayouts/slideLayout261.xml"/><Relationship Id="rId10" Type="http://schemas.openxmlformats.org/officeDocument/2006/relationships/slideLayout" Target="../slideLayouts/slideLayout235.xml"/><Relationship Id="rId19" Type="http://schemas.openxmlformats.org/officeDocument/2006/relationships/slideLayout" Target="../slideLayouts/slideLayout244.xml"/><Relationship Id="rId31" Type="http://schemas.openxmlformats.org/officeDocument/2006/relationships/slideLayout" Target="../slideLayouts/slideLayout256.xml"/><Relationship Id="rId44" Type="http://schemas.openxmlformats.org/officeDocument/2006/relationships/slideLayout" Target="../slideLayouts/slideLayout269.xml"/><Relationship Id="rId4" Type="http://schemas.openxmlformats.org/officeDocument/2006/relationships/slideLayout" Target="../slideLayouts/slideLayout229.xml"/><Relationship Id="rId9" Type="http://schemas.openxmlformats.org/officeDocument/2006/relationships/slideLayout" Target="../slideLayouts/slideLayout234.xml"/><Relationship Id="rId14" Type="http://schemas.openxmlformats.org/officeDocument/2006/relationships/slideLayout" Target="../slideLayouts/slideLayout239.xml"/><Relationship Id="rId22" Type="http://schemas.openxmlformats.org/officeDocument/2006/relationships/slideLayout" Target="../slideLayouts/slideLayout247.xml"/><Relationship Id="rId27" Type="http://schemas.openxmlformats.org/officeDocument/2006/relationships/slideLayout" Target="../slideLayouts/slideLayout252.xml"/><Relationship Id="rId30" Type="http://schemas.openxmlformats.org/officeDocument/2006/relationships/slideLayout" Target="../slideLayouts/slideLayout255.xml"/><Relationship Id="rId35" Type="http://schemas.openxmlformats.org/officeDocument/2006/relationships/slideLayout" Target="../slideLayouts/slideLayout260.xml"/><Relationship Id="rId43" Type="http://schemas.openxmlformats.org/officeDocument/2006/relationships/slideLayout" Target="../slideLayouts/slideLayout26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14" name="Group 13"/>
          <p:cNvGrpSpPr/>
          <p:nvPr userDrawn="1"/>
        </p:nvGrpSpPr>
        <p:grpSpPr>
          <a:xfrm>
            <a:off x="0" y="0"/>
            <a:ext cx="12192573" cy="6858000"/>
            <a:chOff x="0" y="0"/>
            <a:chExt cx="12189398" cy="6858000"/>
          </a:xfrm>
          <a:solidFill>
            <a:srgbClr val="D8E1E6"/>
          </a:solidFill>
        </p:grpSpPr>
        <p:sp>
          <p:nvSpPr>
            <p:cNvPr id="17" name="Rectangle 16"/>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800" dirty="0">
                <a:solidFill>
                  <a:srgbClr val="FFFFFF"/>
                </a:solidFill>
              </a:endParaRPr>
            </a:p>
          </p:txBody>
        </p:sp>
        <p:sp>
          <p:nvSpPr>
            <p:cNvPr id="18" name="Rectangle 17"/>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800" dirty="0">
                <a:solidFill>
                  <a:srgbClr val="FFFFFF"/>
                </a:solidFill>
              </a:endParaRPr>
            </a:p>
          </p:txBody>
        </p:sp>
        <p:sp>
          <p:nvSpPr>
            <p:cNvPr id="19" name="Rectangle 18"/>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800" dirty="0">
                <a:solidFill>
                  <a:srgbClr val="FFFFFF"/>
                </a:solidFill>
              </a:endParaRPr>
            </a:p>
          </p:txBody>
        </p:sp>
        <p:sp>
          <p:nvSpPr>
            <p:cNvPr id="20" name="Rectangle 19"/>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800" dirty="0">
                <a:solidFill>
                  <a:srgbClr val="FFFFFF"/>
                </a:solidFill>
              </a:endParaRPr>
            </a:p>
          </p:txBody>
        </p:sp>
      </p:grpSp>
      <p:sp>
        <p:nvSpPr>
          <p:cNvPr id="2" name="Title Placeholder 1"/>
          <p:cNvSpPr>
            <a:spLocks noGrp="1"/>
          </p:cNvSpPr>
          <p:nvPr>
            <p:ph type="title"/>
          </p:nvPr>
        </p:nvSpPr>
        <p:spPr>
          <a:xfrm>
            <a:off x="531950" y="406400"/>
            <a:ext cx="11128098" cy="889000"/>
          </a:xfrm>
          <a:prstGeom prst="rect">
            <a:avLst/>
          </a:prstGeom>
        </p:spPr>
        <p:txBody>
          <a:bodyPr vert="horz" lIns="0" tIns="0" rIns="0" bIns="0" rtlCol="0" anchor="b">
            <a:noAutofit/>
          </a:bodyPr>
          <a:lstStyle/>
          <a:p>
            <a:r>
              <a:rPr lang="en-US" smtClean="0"/>
              <a:t>Click to edit Master title style</a:t>
            </a:r>
            <a:endParaRPr dirty="0"/>
          </a:p>
        </p:txBody>
      </p:sp>
      <p:sp>
        <p:nvSpPr>
          <p:cNvPr id="3" name="Text Placeholder 2"/>
          <p:cNvSpPr>
            <a:spLocks noGrp="1"/>
          </p:cNvSpPr>
          <p:nvPr>
            <p:ph type="body" idx="1"/>
          </p:nvPr>
        </p:nvSpPr>
        <p:spPr>
          <a:xfrm>
            <a:off x="531289" y="1524001"/>
            <a:ext cx="11129420" cy="4419600"/>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Date Placeholder 3"/>
          <p:cNvSpPr>
            <a:spLocks noGrp="1"/>
          </p:cNvSpPr>
          <p:nvPr>
            <p:ph type="dt" sz="half" idx="2"/>
          </p:nvPr>
        </p:nvSpPr>
        <p:spPr>
          <a:xfrm>
            <a:off x="4183220" y="6556248"/>
            <a:ext cx="1226717" cy="182880"/>
          </a:xfrm>
          <a:prstGeom prst="rect">
            <a:avLst/>
          </a:prstGeom>
        </p:spPr>
        <p:txBody>
          <a:bodyPr vert="horz" wrap="none" lIns="0" tIns="0" rIns="0" bIns="0" rtlCol="0" anchor="ctr" anchorCtr="0">
            <a:noAutofit/>
          </a:bodyPr>
          <a:lstStyle>
            <a:lvl1pPr algn="r">
              <a:defRPr sz="850">
                <a:solidFill>
                  <a:schemeClr val="tx1"/>
                </a:solidFill>
              </a:defRPr>
            </a:lvl1pPr>
          </a:lstStyle>
          <a:p>
            <a:fld id="{2FEA922B-34CC-A746-ABF0-D1ED97CD7A6C}" type="datetime1">
              <a:rPr lang="en-US" smtClean="0">
                <a:solidFill>
                  <a:srgbClr val="58595B"/>
                </a:solidFill>
              </a:rPr>
              <a:pPr/>
              <a:t>9/2/2016</a:t>
            </a:fld>
            <a:endParaRPr lang="en-US" dirty="0">
              <a:solidFill>
                <a:srgbClr val="58595B"/>
              </a:solidFill>
            </a:endParaRPr>
          </a:p>
        </p:txBody>
      </p:sp>
      <p:sp>
        <p:nvSpPr>
          <p:cNvPr id="5" name="Footer Placeholder 4"/>
          <p:cNvSpPr>
            <a:spLocks noGrp="1"/>
          </p:cNvSpPr>
          <p:nvPr>
            <p:ph type="ftr" sz="quarter" idx="3"/>
          </p:nvPr>
        </p:nvSpPr>
        <p:spPr>
          <a:xfrm>
            <a:off x="8623669" y="6556248"/>
            <a:ext cx="2743915" cy="182880"/>
          </a:xfrm>
          <a:prstGeom prst="rect">
            <a:avLst/>
          </a:prstGeom>
        </p:spPr>
        <p:txBody>
          <a:bodyPr vert="horz" wrap="none" lIns="0" tIns="0" rIns="0" bIns="0" rtlCol="0" anchor="ctr" anchorCtr="0">
            <a:noAutofit/>
          </a:bodyPr>
          <a:lstStyle>
            <a:lvl1pPr algn="l">
              <a:defRPr sz="850">
                <a:solidFill>
                  <a:schemeClr val="tx1"/>
                </a:solidFill>
              </a:defRPr>
            </a:lvl1pPr>
          </a:lstStyle>
          <a:p>
            <a:r>
              <a:rPr lang="en-US" smtClean="0">
                <a:solidFill>
                  <a:srgbClr val="58595B"/>
                </a:solidFill>
              </a:rPr>
              <a:t>Confidential – Oracle Internal/Restricted/Highly Restricted</a:t>
            </a:r>
            <a:endParaRPr lang="en-US" dirty="0">
              <a:solidFill>
                <a:srgbClr val="58595B"/>
              </a:solidFill>
            </a:endParaRPr>
          </a:p>
        </p:txBody>
      </p:sp>
      <p:sp>
        <p:nvSpPr>
          <p:cNvPr id="6" name="Slide Number Placeholder 5"/>
          <p:cNvSpPr>
            <a:spLocks noGrp="1"/>
          </p:cNvSpPr>
          <p:nvPr>
            <p:ph type="sldNum" sz="quarter" idx="4"/>
          </p:nvPr>
        </p:nvSpPr>
        <p:spPr>
          <a:xfrm>
            <a:off x="11278949" y="6556248"/>
            <a:ext cx="381760" cy="182880"/>
          </a:xfrm>
          <a:prstGeom prst="rect">
            <a:avLst/>
          </a:prstGeom>
        </p:spPr>
        <p:txBody>
          <a:bodyPr vert="horz" wrap="none" lIns="0" tIns="0" rIns="0" bIns="0" rtlCol="0" anchor="ctr" anchorCtr="0">
            <a:noAutofit/>
          </a:bodyPr>
          <a:lstStyle>
            <a:lvl1pPr algn="r">
              <a:defRPr sz="850">
                <a:solidFill>
                  <a:schemeClr val="tx1"/>
                </a:solidFill>
              </a:defRPr>
            </a:lvl1pPr>
          </a:lstStyle>
          <a:p>
            <a:fld id="{C51EAA63-D034-42AE-91FA-B13B9518C7BE}" type="slidenum">
              <a:rPr lang="en-US" smtClean="0">
                <a:solidFill>
                  <a:srgbClr val="58595B"/>
                </a:solidFill>
              </a:rPr>
              <a:pPr/>
              <a:t>‹#›</a:t>
            </a:fld>
            <a:endParaRPr lang="en-US" dirty="0">
              <a:solidFill>
                <a:srgbClr val="58595B"/>
              </a:solidFill>
            </a:endParaRPr>
          </a:p>
        </p:txBody>
      </p:sp>
      <p:sp>
        <p:nvSpPr>
          <p:cNvPr id="15" name="TextBox 14"/>
          <p:cNvSpPr txBox="1"/>
          <p:nvPr userDrawn="1"/>
        </p:nvSpPr>
        <p:spPr>
          <a:xfrm>
            <a:off x="5378072" y="6556248"/>
            <a:ext cx="3201234" cy="182880"/>
          </a:xfrm>
          <a:prstGeom prst="rect">
            <a:avLst/>
          </a:prstGeom>
          <a:noFill/>
        </p:spPr>
        <p:txBody>
          <a:bodyPr vert="horz" wrap="none" lIns="0" tIns="0" rIns="0" bIns="0" rtlCol="0" anchor="ctr" anchorCtr="0">
            <a:noAutofit/>
          </a:bodyPr>
          <a:lstStyle/>
          <a:p>
            <a:pPr algn="r"/>
            <a:r>
              <a:rPr sz="850" dirty="0">
                <a:solidFill>
                  <a:srgbClr val="58595B"/>
                </a:solidFill>
              </a:rPr>
              <a:t>Copyright © </a:t>
            </a:r>
            <a:r>
              <a:rPr lang="en-US" sz="850" dirty="0">
                <a:solidFill>
                  <a:srgbClr val="58595B"/>
                </a:solidFill>
              </a:rPr>
              <a:t>2016,</a:t>
            </a:r>
            <a:r>
              <a:rPr sz="850" dirty="0">
                <a:solidFill>
                  <a:srgbClr val="58595B"/>
                </a:solidFill>
              </a:rPr>
              <a:t> </a:t>
            </a:r>
            <a:r>
              <a:rPr sz="850" dirty="0">
                <a:solidFill>
                  <a:srgbClr val="58595B"/>
                </a:solidFill>
              </a:rPr>
              <a:t>Oracle and/or its affiliates. All rights reserved.  </a:t>
            </a:r>
            <a:r>
              <a:rPr sz="850" dirty="0">
                <a:solidFill>
                  <a:srgbClr val="58595B"/>
                </a:solidFill>
              </a:rPr>
              <a:t>|</a:t>
            </a:r>
            <a:endParaRPr sz="850" dirty="0">
              <a:solidFill>
                <a:srgbClr val="58595B"/>
              </a:solidFill>
            </a:endParaRPr>
          </a:p>
        </p:txBody>
      </p:sp>
      <p:pic>
        <p:nvPicPr>
          <p:cNvPr id="16" name="Picture 15" descr="Oracle logo in white on red staging background" title="Oracle red badge logo"/>
          <p:cNvPicPr>
            <a:picLocks noChangeAspect="1"/>
          </p:cNvPicPr>
          <p:nvPr userDrawn="1"/>
        </p:nvPicPr>
        <p:blipFill>
          <a:blip r:embed="rId47">
            <a:extLst>
              <a:ext uri="{28A0092B-C50C-407E-A947-70E740481C1C}">
                <a14:useLocalDpi xmlns:a14="http://schemas.microsoft.com/office/drawing/2010/main" val="0"/>
              </a:ext>
            </a:extLst>
          </a:blip>
          <a:stretch>
            <a:fillRect/>
          </a:stretch>
        </p:blipFill>
        <p:spPr>
          <a:xfrm>
            <a:off x="530490" y="6263640"/>
            <a:ext cx="1625561" cy="594360"/>
          </a:xfrm>
          <a:prstGeom prst="rect">
            <a:avLst/>
          </a:prstGeom>
        </p:spPr>
      </p:pic>
    </p:spTree>
    <p:extLst>
      <p:ext uri="{BB962C8B-B14F-4D97-AF65-F5344CB8AC3E}">
        <p14:creationId xmlns:p14="http://schemas.microsoft.com/office/powerpoint/2010/main" val="55955381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dt="0"/>
  <p:txStyles>
    <p:titleStyle>
      <a:lvl1pPr algn="l" defTabSz="914400" rtl="0" eaLnBrk="1" latinLnBrk="0" hangingPunct="1">
        <a:lnSpc>
          <a:spcPct val="8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4294967295" orient="horz" pos="2160">
          <p15:clr>
            <a:srgbClr val="F26B43"/>
          </p15:clr>
        </p15:guide>
        <p15:guide id="4294967295" pos="3839">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14" name="Group 13"/>
          <p:cNvGrpSpPr/>
          <p:nvPr userDrawn="1"/>
        </p:nvGrpSpPr>
        <p:grpSpPr>
          <a:xfrm>
            <a:off x="0" y="0"/>
            <a:ext cx="12192573" cy="6858000"/>
            <a:chOff x="0" y="0"/>
            <a:chExt cx="12189398" cy="6858000"/>
          </a:xfrm>
          <a:solidFill>
            <a:srgbClr val="D8E1E6"/>
          </a:solidFill>
        </p:grpSpPr>
        <p:sp>
          <p:nvSpPr>
            <p:cNvPr id="17" name="Rectangle 16"/>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800" dirty="0">
                <a:solidFill>
                  <a:srgbClr val="FFFFFF"/>
                </a:solidFill>
              </a:endParaRPr>
            </a:p>
          </p:txBody>
        </p:sp>
        <p:sp>
          <p:nvSpPr>
            <p:cNvPr id="18" name="Rectangle 17"/>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800" dirty="0">
                <a:solidFill>
                  <a:srgbClr val="FFFFFF"/>
                </a:solidFill>
              </a:endParaRPr>
            </a:p>
          </p:txBody>
        </p:sp>
        <p:sp>
          <p:nvSpPr>
            <p:cNvPr id="19" name="Rectangle 18"/>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800" dirty="0">
                <a:solidFill>
                  <a:srgbClr val="FFFFFF"/>
                </a:solidFill>
              </a:endParaRPr>
            </a:p>
          </p:txBody>
        </p:sp>
        <p:sp>
          <p:nvSpPr>
            <p:cNvPr id="20" name="Rectangle 19"/>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800" dirty="0">
                <a:solidFill>
                  <a:srgbClr val="FFFFFF"/>
                </a:solidFill>
              </a:endParaRPr>
            </a:p>
          </p:txBody>
        </p:sp>
      </p:grpSp>
      <p:sp>
        <p:nvSpPr>
          <p:cNvPr id="2" name="Title Placeholder 1"/>
          <p:cNvSpPr>
            <a:spLocks noGrp="1"/>
          </p:cNvSpPr>
          <p:nvPr>
            <p:ph type="title"/>
          </p:nvPr>
        </p:nvSpPr>
        <p:spPr>
          <a:xfrm>
            <a:off x="531950" y="406400"/>
            <a:ext cx="11128098" cy="889000"/>
          </a:xfrm>
          <a:prstGeom prst="rect">
            <a:avLst/>
          </a:prstGeom>
        </p:spPr>
        <p:txBody>
          <a:bodyPr vert="horz" lIns="0" tIns="0" rIns="0" bIns="0" rtlCol="0" anchor="b">
            <a:noAutofit/>
          </a:bodyPr>
          <a:lstStyle/>
          <a:p>
            <a:r>
              <a:rPr lang="en-US" smtClean="0"/>
              <a:t>Click to edit Master title style</a:t>
            </a:r>
            <a:endParaRPr dirty="0"/>
          </a:p>
        </p:txBody>
      </p:sp>
      <p:sp>
        <p:nvSpPr>
          <p:cNvPr id="3" name="Text Placeholder 2"/>
          <p:cNvSpPr>
            <a:spLocks noGrp="1"/>
          </p:cNvSpPr>
          <p:nvPr>
            <p:ph type="body" idx="1"/>
          </p:nvPr>
        </p:nvSpPr>
        <p:spPr>
          <a:xfrm>
            <a:off x="531289" y="1524001"/>
            <a:ext cx="11129420" cy="4419600"/>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Date Placeholder 3"/>
          <p:cNvSpPr>
            <a:spLocks noGrp="1"/>
          </p:cNvSpPr>
          <p:nvPr>
            <p:ph type="dt" sz="half" idx="2"/>
          </p:nvPr>
        </p:nvSpPr>
        <p:spPr>
          <a:xfrm>
            <a:off x="4183220" y="6556248"/>
            <a:ext cx="1226717" cy="182880"/>
          </a:xfrm>
          <a:prstGeom prst="rect">
            <a:avLst/>
          </a:prstGeom>
        </p:spPr>
        <p:txBody>
          <a:bodyPr vert="horz" wrap="none" lIns="0" tIns="0" rIns="0" bIns="0" rtlCol="0" anchor="ctr" anchorCtr="0">
            <a:noAutofit/>
          </a:bodyPr>
          <a:lstStyle>
            <a:lvl1pPr algn="r">
              <a:defRPr sz="850">
                <a:solidFill>
                  <a:schemeClr val="tx1"/>
                </a:solidFill>
              </a:defRPr>
            </a:lvl1pPr>
          </a:lstStyle>
          <a:p>
            <a:fld id="{2FEA922B-34CC-A746-ABF0-D1ED97CD7A6C}" type="datetime1">
              <a:rPr lang="en-US" smtClean="0">
                <a:solidFill>
                  <a:srgbClr val="58595B"/>
                </a:solidFill>
              </a:rPr>
              <a:pPr/>
              <a:t>9/2/2016</a:t>
            </a:fld>
            <a:endParaRPr lang="en-US" dirty="0">
              <a:solidFill>
                <a:srgbClr val="58595B"/>
              </a:solidFill>
            </a:endParaRPr>
          </a:p>
        </p:txBody>
      </p:sp>
      <p:sp>
        <p:nvSpPr>
          <p:cNvPr id="5" name="Footer Placeholder 4"/>
          <p:cNvSpPr>
            <a:spLocks noGrp="1"/>
          </p:cNvSpPr>
          <p:nvPr>
            <p:ph type="ftr" sz="quarter" idx="3"/>
          </p:nvPr>
        </p:nvSpPr>
        <p:spPr>
          <a:xfrm>
            <a:off x="8623669" y="6556248"/>
            <a:ext cx="2743915" cy="182880"/>
          </a:xfrm>
          <a:prstGeom prst="rect">
            <a:avLst/>
          </a:prstGeom>
        </p:spPr>
        <p:txBody>
          <a:bodyPr vert="horz" wrap="none" lIns="0" tIns="0" rIns="0" bIns="0" rtlCol="0" anchor="ctr" anchorCtr="0">
            <a:noAutofit/>
          </a:bodyPr>
          <a:lstStyle>
            <a:lvl1pPr algn="l">
              <a:defRPr sz="850">
                <a:solidFill>
                  <a:schemeClr val="tx1"/>
                </a:solidFill>
              </a:defRPr>
            </a:lvl1pPr>
          </a:lstStyle>
          <a:p>
            <a:r>
              <a:rPr lang="en-US" smtClean="0">
                <a:solidFill>
                  <a:srgbClr val="58595B"/>
                </a:solidFill>
              </a:rPr>
              <a:t>Confidential – Oracle Internal/Restricted/Highly Restricted</a:t>
            </a:r>
            <a:endParaRPr lang="en-US" dirty="0">
              <a:solidFill>
                <a:srgbClr val="58595B"/>
              </a:solidFill>
            </a:endParaRPr>
          </a:p>
        </p:txBody>
      </p:sp>
      <p:sp>
        <p:nvSpPr>
          <p:cNvPr id="6" name="Slide Number Placeholder 5"/>
          <p:cNvSpPr>
            <a:spLocks noGrp="1"/>
          </p:cNvSpPr>
          <p:nvPr>
            <p:ph type="sldNum" sz="quarter" idx="4"/>
          </p:nvPr>
        </p:nvSpPr>
        <p:spPr>
          <a:xfrm>
            <a:off x="11278949" y="6556248"/>
            <a:ext cx="381760" cy="182880"/>
          </a:xfrm>
          <a:prstGeom prst="rect">
            <a:avLst/>
          </a:prstGeom>
        </p:spPr>
        <p:txBody>
          <a:bodyPr vert="horz" wrap="none" lIns="0" tIns="0" rIns="0" bIns="0" rtlCol="0" anchor="ctr" anchorCtr="0">
            <a:noAutofit/>
          </a:bodyPr>
          <a:lstStyle>
            <a:lvl1pPr algn="r">
              <a:defRPr sz="850">
                <a:solidFill>
                  <a:schemeClr val="tx1"/>
                </a:solidFill>
              </a:defRPr>
            </a:lvl1pPr>
          </a:lstStyle>
          <a:p>
            <a:fld id="{C51EAA63-D034-42AE-91FA-B13B9518C7BE}" type="slidenum">
              <a:rPr lang="en-US" smtClean="0">
                <a:solidFill>
                  <a:srgbClr val="58595B"/>
                </a:solidFill>
              </a:rPr>
              <a:pPr/>
              <a:t>‹#›</a:t>
            </a:fld>
            <a:endParaRPr lang="en-US" dirty="0">
              <a:solidFill>
                <a:srgbClr val="58595B"/>
              </a:solidFill>
            </a:endParaRPr>
          </a:p>
        </p:txBody>
      </p:sp>
      <p:sp>
        <p:nvSpPr>
          <p:cNvPr id="15" name="TextBox 14"/>
          <p:cNvSpPr txBox="1"/>
          <p:nvPr userDrawn="1"/>
        </p:nvSpPr>
        <p:spPr>
          <a:xfrm>
            <a:off x="5378072" y="6556248"/>
            <a:ext cx="3201234" cy="182880"/>
          </a:xfrm>
          <a:prstGeom prst="rect">
            <a:avLst/>
          </a:prstGeom>
          <a:noFill/>
        </p:spPr>
        <p:txBody>
          <a:bodyPr vert="horz" wrap="none" lIns="0" tIns="0" rIns="0" bIns="0" rtlCol="0" anchor="ctr" anchorCtr="0">
            <a:noAutofit/>
          </a:bodyPr>
          <a:lstStyle/>
          <a:p>
            <a:pPr algn="r"/>
            <a:r>
              <a:rPr sz="850" dirty="0">
                <a:solidFill>
                  <a:srgbClr val="58595B"/>
                </a:solidFill>
              </a:rPr>
              <a:t>Copyright © </a:t>
            </a:r>
            <a:r>
              <a:rPr lang="en-US" sz="850" dirty="0">
                <a:solidFill>
                  <a:srgbClr val="58595B"/>
                </a:solidFill>
              </a:rPr>
              <a:t>2016,</a:t>
            </a:r>
            <a:r>
              <a:rPr sz="850" dirty="0">
                <a:solidFill>
                  <a:srgbClr val="58595B"/>
                </a:solidFill>
              </a:rPr>
              <a:t> </a:t>
            </a:r>
            <a:r>
              <a:rPr sz="850" dirty="0">
                <a:solidFill>
                  <a:srgbClr val="58595B"/>
                </a:solidFill>
              </a:rPr>
              <a:t>Oracle and/or its affiliates. All rights reserved.  </a:t>
            </a:r>
            <a:r>
              <a:rPr sz="850" dirty="0">
                <a:solidFill>
                  <a:srgbClr val="58595B"/>
                </a:solidFill>
              </a:rPr>
              <a:t>|</a:t>
            </a:r>
            <a:endParaRPr sz="850" dirty="0">
              <a:solidFill>
                <a:srgbClr val="58595B"/>
              </a:solidFill>
            </a:endParaRPr>
          </a:p>
        </p:txBody>
      </p:sp>
      <p:pic>
        <p:nvPicPr>
          <p:cNvPr id="16" name="Picture 15" descr="Oracle logo in white on red staging background" title="Oracle red badge logo"/>
          <p:cNvPicPr>
            <a:picLocks noChangeAspect="1"/>
          </p:cNvPicPr>
          <p:nvPr userDrawn="1"/>
        </p:nvPicPr>
        <p:blipFill>
          <a:blip r:embed="rId47">
            <a:extLst>
              <a:ext uri="{28A0092B-C50C-407E-A947-70E740481C1C}">
                <a14:useLocalDpi xmlns:a14="http://schemas.microsoft.com/office/drawing/2010/main" val="0"/>
              </a:ext>
            </a:extLst>
          </a:blip>
          <a:stretch>
            <a:fillRect/>
          </a:stretch>
        </p:blipFill>
        <p:spPr>
          <a:xfrm>
            <a:off x="530490" y="6263640"/>
            <a:ext cx="1625561" cy="594360"/>
          </a:xfrm>
          <a:prstGeom prst="rect">
            <a:avLst/>
          </a:prstGeom>
        </p:spPr>
      </p:pic>
    </p:spTree>
    <p:extLst>
      <p:ext uri="{BB962C8B-B14F-4D97-AF65-F5344CB8AC3E}">
        <p14:creationId xmlns:p14="http://schemas.microsoft.com/office/powerpoint/2010/main" val="3087893157"/>
      </p:ext>
    </p:extLst>
  </p:cSld>
  <p:clrMap bg1="lt1" tx1="dk1" bg2="lt2" tx2="dk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12" r:id="rId6"/>
    <p:sldLayoutId id="2147483713" r:id="rId7"/>
    <p:sldLayoutId id="2147483714" r:id="rId8"/>
    <p:sldLayoutId id="2147483715" r:id="rId9"/>
    <p:sldLayoutId id="2147483716" r:id="rId10"/>
    <p:sldLayoutId id="2147483717" r:id="rId11"/>
    <p:sldLayoutId id="2147483718" r:id="rId12"/>
    <p:sldLayoutId id="2147483719" r:id="rId13"/>
    <p:sldLayoutId id="2147483720" r:id="rId14"/>
    <p:sldLayoutId id="2147483721" r:id="rId15"/>
    <p:sldLayoutId id="2147483722" r:id="rId16"/>
    <p:sldLayoutId id="2147483723" r:id="rId17"/>
    <p:sldLayoutId id="2147483724" r:id="rId18"/>
    <p:sldLayoutId id="2147483725" r:id="rId19"/>
    <p:sldLayoutId id="2147483726" r:id="rId20"/>
    <p:sldLayoutId id="2147483727" r:id="rId21"/>
    <p:sldLayoutId id="2147483728" r:id="rId22"/>
    <p:sldLayoutId id="2147483729" r:id="rId23"/>
    <p:sldLayoutId id="2147483730" r:id="rId24"/>
    <p:sldLayoutId id="2147483731" r:id="rId25"/>
    <p:sldLayoutId id="2147483732" r:id="rId26"/>
    <p:sldLayoutId id="2147483733" r:id="rId27"/>
    <p:sldLayoutId id="2147483734" r:id="rId28"/>
    <p:sldLayoutId id="2147483735" r:id="rId29"/>
    <p:sldLayoutId id="2147483736" r:id="rId30"/>
    <p:sldLayoutId id="2147483737" r:id="rId31"/>
    <p:sldLayoutId id="2147483738" r:id="rId32"/>
    <p:sldLayoutId id="2147483739" r:id="rId33"/>
    <p:sldLayoutId id="2147483740" r:id="rId34"/>
    <p:sldLayoutId id="2147483741" r:id="rId35"/>
    <p:sldLayoutId id="2147483742" r:id="rId36"/>
    <p:sldLayoutId id="2147483743" r:id="rId37"/>
    <p:sldLayoutId id="2147483744" r:id="rId38"/>
    <p:sldLayoutId id="2147483745" r:id="rId39"/>
    <p:sldLayoutId id="2147483746" r:id="rId40"/>
    <p:sldLayoutId id="2147483747" r:id="rId41"/>
    <p:sldLayoutId id="2147483748" r:id="rId42"/>
    <p:sldLayoutId id="2147483749" r:id="rId43"/>
    <p:sldLayoutId id="2147483750" r:id="rId44"/>
    <p:sldLayoutId id="2147483751" r:id="rId4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dt="0"/>
  <p:txStyles>
    <p:titleStyle>
      <a:lvl1pPr algn="l" defTabSz="914400" rtl="0" eaLnBrk="1" latinLnBrk="0" hangingPunct="1">
        <a:lnSpc>
          <a:spcPct val="8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4294967295" orient="horz" pos="2160">
          <p15:clr>
            <a:srgbClr val="F26B43"/>
          </p15:clr>
        </p15:guide>
        <p15:guide id="4294967295" pos="3839">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14" name="Group 13"/>
          <p:cNvGrpSpPr/>
          <p:nvPr userDrawn="1"/>
        </p:nvGrpSpPr>
        <p:grpSpPr>
          <a:xfrm>
            <a:off x="0" y="0"/>
            <a:ext cx="12192573" cy="6858000"/>
            <a:chOff x="0" y="0"/>
            <a:chExt cx="12189398" cy="6858000"/>
          </a:xfrm>
          <a:solidFill>
            <a:srgbClr val="D8E1E6"/>
          </a:solidFill>
        </p:grpSpPr>
        <p:sp>
          <p:nvSpPr>
            <p:cNvPr id="17" name="Rectangle 16"/>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800" dirty="0">
                <a:solidFill>
                  <a:srgbClr val="FFFFFF"/>
                </a:solidFill>
              </a:endParaRPr>
            </a:p>
          </p:txBody>
        </p:sp>
        <p:sp>
          <p:nvSpPr>
            <p:cNvPr id="18" name="Rectangle 17"/>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800" dirty="0">
                <a:solidFill>
                  <a:srgbClr val="FFFFFF"/>
                </a:solidFill>
              </a:endParaRPr>
            </a:p>
          </p:txBody>
        </p:sp>
        <p:sp>
          <p:nvSpPr>
            <p:cNvPr id="19" name="Rectangle 18"/>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800" dirty="0">
                <a:solidFill>
                  <a:srgbClr val="FFFFFF"/>
                </a:solidFill>
              </a:endParaRPr>
            </a:p>
          </p:txBody>
        </p:sp>
        <p:sp>
          <p:nvSpPr>
            <p:cNvPr id="20" name="Rectangle 19"/>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800" dirty="0">
                <a:solidFill>
                  <a:srgbClr val="FFFFFF"/>
                </a:solidFill>
              </a:endParaRPr>
            </a:p>
          </p:txBody>
        </p:sp>
      </p:grpSp>
      <p:sp>
        <p:nvSpPr>
          <p:cNvPr id="2" name="Title Placeholder 1"/>
          <p:cNvSpPr>
            <a:spLocks noGrp="1"/>
          </p:cNvSpPr>
          <p:nvPr>
            <p:ph type="title"/>
          </p:nvPr>
        </p:nvSpPr>
        <p:spPr>
          <a:xfrm>
            <a:off x="531950" y="406400"/>
            <a:ext cx="11128098" cy="889000"/>
          </a:xfrm>
          <a:prstGeom prst="rect">
            <a:avLst/>
          </a:prstGeom>
        </p:spPr>
        <p:txBody>
          <a:bodyPr vert="horz" lIns="0" tIns="0" rIns="0" bIns="0" rtlCol="0" anchor="b">
            <a:noAutofit/>
          </a:bodyPr>
          <a:lstStyle/>
          <a:p>
            <a:r>
              <a:rPr lang="en-US" smtClean="0"/>
              <a:t>Click to edit Master title style</a:t>
            </a:r>
            <a:endParaRPr dirty="0"/>
          </a:p>
        </p:txBody>
      </p:sp>
      <p:sp>
        <p:nvSpPr>
          <p:cNvPr id="3" name="Text Placeholder 2"/>
          <p:cNvSpPr>
            <a:spLocks noGrp="1"/>
          </p:cNvSpPr>
          <p:nvPr>
            <p:ph type="body" idx="1"/>
          </p:nvPr>
        </p:nvSpPr>
        <p:spPr>
          <a:xfrm>
            <a:off x="531289" y="1524001"/>
            <a:ext cx="11129420" cy="4419600"/>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Date Placeholder 3"/>
          <p:cNvSpPr>
            <a:spLocks noGrp="1"/>
          </p:cNvSpPr>
          <p:nvPr>
            <p:ph type="dt" sz="half" idx="2"/>
          </p:nvPr>
        </p:nvSpPr>
        <p:spPr>
          <a:xfrm>
            <a:off x="4183220" y="6556248"/>
            <a:ext cx="1226717" cy="182880"/>
          </a:xfrm>
          <a:prstGeom prst="rect">
            <a:avLst/>
          </a:prstGeom>
        </p:spPr>
        <p:txBody>
          <a:bodyPr vert="horz" wrap="none" lIns="0" tIns="0" rIns="0" bIns="0" rtlCol="0" anchor="ctr" anchorCtr="0">
            <a:noAutofit/>
          </a:bodyPr>
          <a:lstStyle>
            <a:lvl1pPr algn="r">
              <a:defRPr sz="850">
                <a:solidFill>
                  <a:schemeClr val="tx1"/>
                </a:solidFill>
              </a:defRPr>
            </a:lvl1pPr>
          </a:lstStyle>
          <a:p>
            <a:fld id="{2FEA922B-34CC-A746-ABF0-D1ED97CD7A6C}" type="datetime1">
              <a:rPr lang="en-US" smtClean="0">
                <a:solidFill>
                  <a:srgbClr val="58595B"/>
                </a:solidFill>
              </a:rPr>
              <a:pPr/>
              <a:t>9/2/2016</a:t>
            </a:fld>
            <a:endParaRPr lang="en-US" dirty="0">
              <a:solidFill>
                <a:srgbClr val="58595B"/>
              </a:solidFill>
            </a:endParaRPr>
          </a:p>
        </p:txBody>
      </p:sp>
      <p:sp>
        <p:nvSpPr>
          <p:cNvPr id="5" name="Footer Placeholder 4"/>
          <p:cNvSpPr>
            <a:spLocks noGrp="1"/>
          </p:cNvSpPr>
          <p:nvPr>
            <p:ph type="ftr" sz="quarter" idx="3"/>
          </p:nvPr>
        </p:nvSpPr>
        <p:spPr>
          <a:xfrm>
            <a:off x="8623669" y="6556248"/>
            <a:ext cx="2743915" cy="182880"/>
          </a:xfrm>
          <a:prstGeom prst="rect">
            <a:avLst/>
          </a:prstGeom>
        </p:spPr>
        <p:txBody>
          <a:bodyPr vert="horz" wrap="none" lIns="0" tIns="0" rIns="0" bIns="0" rtlCol="0" anchor="ctr" anchorCtr="0">
            <a:noAutofit/>
          </a:bodyPr>
          <a:lstStyle>
            <a:lvl1pPr algn="l">
              <a:defRPr sz="850">
                <a:solidFill>
                  <a:schemeClr val="tx1"/>
                </a:solidFill>
              </a:defRPr>
            </a:lvl1pPr>
          </a:lstStyle>
          <a:p>
            <a:r>
              <a:rPr lang="en-US" smtClean="0">
                <a:solidFill>
                  <a:srgbClr val="58595B"/>
                </a:solidFill>
              </a:rPr>
              <a:t>Confidential – Oracle Internal/Restricted/Highly Restricted</a:t>
            </a:r>
            <a:endParaRPr lang="en-US" dirty="0">
              <a:solidFill>
                <a:srgbClr val="58595B"/>
              </a:solidFill>
            </a:endParaRPr>
          </a:p>
        </p:txBody>
      </p:sp>
      <p:sp>
        <p:nvSpPr>
          <p:cNvPr id="6" name="Slide Number Placeholder 5"/>
          <p:cNvSpPr>
            <a:spLocks noGrp="1"/>
          </p:cNvSpPr>
          <p:nvPr>
            <p:ph type="sldNum" sz="quarter" idx="4"/>
          </p:nvPr>
        </p:nvSpPr>
        <p:spPr>
          <a:xfrm>
            <a:off x="11278949" y="6556248"/>
            <a:ext cx="381760" cy="182880"/>
          </a:xfrm>
          <a:prstGeom prst="rect">
            <a:avLst/>
          </a:prstGeom>
        </p:spPr>
        <p:txBody>
          <a:bodyPr vert="horz" wrap="none" lIns="0" tIns="0" rIns="0" bIns="0" rtlCol="0" anchor="ctr" anchorCtr="0">
            <a:noAutofit/>
          </a:bodyPr>
          <a:lstStyle>
            <a:lvl1pPr algn="r">
              <a:defRPr sz="850">
                <a:solidFill>
                  <a:schemeClr val="tx1"/>
                </a:solidFill>
              </a:defRPr>
            </a:lvl1pPr>
          </a:lstStyle>
          <a:p>
            <a:fld id="{C51EAA63-D034-42AE-91FA-B13B9518C7BE}" type="slidenum">
              <a:rPr lang="en-US" smtClean="0">
                <a:solidFill>
                  <a:srgbClr val="58595B"/>
                </a:solidFill>
              </a:rPr>
              <a:pPr/>
              <a:t>‹#›</a:t>
            </a:fld>
            <a:endParaRPr lang="en-US" dirty="0">
              <a:solidFill>
                <a:srgbClr val="58595B"/>
              </a:solidFill>
            </a:endParaRPr>
          </a:p>
        </p:txBody>
      </p:sp>
      <p:sp>
        <p:nvSpPr>
          <p:cNvPr id="15" name="TextBox 14"/>
          <p:cNvSpPr txBox="1"/>
          <p:nvPr userDrawn="1"/>
        </p:nvSpPr>
        <p:spPr>
          <a:xfrm>
            <a:off x="5378072" y="6556248"/>
            <a:ext cx="3201234" cy="182880"/>
          </a:xfrm>
          <a:prstGeom prst="rect">
            <a:avLst/>
          </a:prstGeom>
          <a:noFill/>
        </p:spPr>
        <p:txBody>
          <a:bodyPr vert="horz" wrap="none" lIns="0" tIns="0" rIns="0" bIns="0" rtlCol="0" anchor="ctr" anchorCtr="0">
            <a:noAutofit/>
          </a:bodyPr>
          <a:lstStyle/>
          <a:p>
            <a:pPr algn="r"/>
            <a:r>
              <a:rPr sz="850" dirty="0">
                <a:solidFill>
                  <a:srgbClr val="58595B"/>
                </a:solidFill>
              </a:rPr>
              <a:t>Copyright © </a:t>
            </a:r>
            <a:r>
              <a:rPr lang="en-US" sz="850" dirty="0">
                <a:solidFill>
                  <a:srgbClr val="58595B"/>
                </a:solidFill>
              </a:rPr>
              <a:t>2016,</a:t>
            </a:r>
            <a:r>
              <a:rPr sz="850" dirty="0">
                <a:solidFill>
                  <a:srgbClr val="58595B"/>
                </a:solidFill>
              </a:rPr>
              <a:t> </a:t>
            </a:r>
            <a:r>
              <a:rPr sz="850" dirty="0">
                <a:solidFill>
                  <a:srgbClr val="58595B"/>
                </a:solidFill>
              </a:rPr>
              <a:t>Oracle and/or its affiliates. All rights reserved.  </a:t>
            </a:r>
            <a:r>
              <a:rPr sz="850" dirty="0">
                <a:solidFill>
                  <a:srgbClr val="58595B"/>
                </a:solidFill>
              </a:rPr>
              <a:t>|</a:t>
            </a:r>
            <a:endParaRPr sz="850" dirty="0">
              <a:solidFill>
                <a:srgbClr val="58595B"/>
              </a:solidFill>
            </a:endParaRPr>
          </a:p>
        </p:txBody>
      </p:sp>
      <p:pic>
        <p:nvPicPr>
          <p:cNvPr id="16" name="Picture 15" descr="Oracle logo in white on red staging background" title="Oracle red badge logo"/>
          <p:cNvPicPr>
            <a:picLocks noChangeAspect="1"/>
          </p:cNvPicPr>
          <p:nvPr userDrawn="1"/>
        </p:nvPicPr>
        <p:blipFill>
          <a:blip r:embed="rId47">
            <a:extLst>
              <a:ext uri="{28A0092B-C50C-407E-A947-70E740481C1C}">
                <a14:useLocalDpi xmlns:a14="http://schemas.microsoft.com/office/drawing/2010/main" val="0"/>
              </a:ext>
            </a:extLst>
          </a:blip>
          <a:stretch>
            <a:fillRect/>
          </a:stretch>
        </p:blipFill>
        <p:spPr>
          <a:xfrm>
            <a:off x="530490" y="6263640"/>
            <a:ext cx="1625561" cy="594360"/>
          </a:xfrm>
          <a:prstGeom prst="rect">
            <a:avLst/>
          </a:prstGeom>
        </p:spPr>
      </p:pic>
    </p:spTree>
    <p:extLst>
      <p:ext uri="{BB962C8B-B14F-4D97-AF65-F5344CB8AC3E}">
        <p14:creationId xmlns:p14="http://schemas.microsoft.com/office/powerpoint/2010/main" val="32426062"/>
      </p:ext>
    </p:extLst>
  </p:cSld>
  <p:clrMap bg1="lt1" tx1="dk1" bg2="lt2" tx2="dk2" accent1="accent1" accent2="accent2" accent3="accent3" accent4="accent4" accent5="accent5" accent6="accent6" hlink="hlink" folHlink="folHlink"/>
  <p:sldLayoutIdLst>
    <p:sldLayoutId id="2147483799" r:id="rId1"/>
    <p:sldLayoutId id="2147483800" r:id="rId2"/>
    <p:sldLayoutId id="2147483801" r:id="rId3"/>
    <p:sldLayoutId id="2147483802" r:id="rId4"/>
    <p:sldLayoutId id="2147483803" r:id="rId5"/>
    <p:sldLayoutId id="2147483804" r:id="rId6"/>
    <p:sldLayoutId id="2147483805" r:id="rId7"/>
    <p:sldLayoutId id="2147483806" r:id="rId8"/>
    <p:sldLayoutId id="2147483807" r:id="rId9"/>
    <p:sldLayoutId id="2147483808" r:id="rId10"/>
    <p:sldLayoutId id="2147483809" r:id="rId11"/>
    <p:sldLayoutId id="2147483810" r:id="rId12"/>
    <p:sldLayoutId id="2147483811" r:id="rId13"/>
    <p:sldLayoutId id="2147483812" r:id="rId14"/>
    <p:sldLayoutId id="2147483813" r:id="rId15"/>
    <p:sldLayoutId id="2147483814" r:id="rId16"/>
    <p:sldLayoutId id="2147483815" r:id="rId17"/>
    <p:sldLayoutId id="2147483816" r:id="rId18"/>
    <p:sldLayoutId id="2147483817" r:id="rId19"/>
    <p:sldLayoutId id="2147483818" r:id="rId20"/>
    <p:sldLayoutId id="2147483819" r:id="rId21"/>
    <p:sldLayoutId id="2147483820" r:id="rId22"/>
    <p:sldLayoutId id="2147483821" r:id="rId23"/>
    <p:sldLayoutId id="2147483822" r:id="rId24"/>
    <p:sldLayoutId id="2147483823" r:id="rId25"/>
    <p:sldLayoutId id="2147483824" r:id="rId26"/>
    <p:sldLayoutId id="2147483825" r:id="rId27"/>
    <p:sldLayoutId id="2147483826" r:id="rId28"/>
    <p:sldLayoutId id="2147483827" r:id="rId29"/>
    <p:sldLayoutId id="2147483828" r:id="rId30"/>
    <p:sldLayoutId id="2147483829" r:id="rId31"/>
    <p:sldLayoutId id="2147483830" r:id="rId32"/>
    <p:sldLayoutId id="2147483831" r:id="rId33"/>
    <p:sldLayoutId id="2147483832" r:id="rId34"/>
    <p:sldLayoutId id="2147483833" r:id="rId35"/>
    <p:sldLayoutId id="2147483834" r:id="rId36"/>
    <p:sldLayoutId id="2147483835" r:id="rId37"/>
    <p:sldLayoutId id="2147483836" r:id="rId38"/>
    <p:sldLayoutId id="2147483837" r:id="rId39"/>
    <p:sldLayoutId id="2147483838" r:id="rId40"/>
    <p:sldLayoutId id="2147483839" r:id="rId41"/>
    <p:sldLayoutId id="2147483840" r:id="rId42"/>
    <p:sldLayoutId id="2147483841" r:id="rId43"/>
    <p:sldLayoutId id="2147483842" r:id="rId44"/>
    <p:sldLayoutId id="2147483843" r:id="rId4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dt="0"/>
  <p:txStyles>
    <p:titleStyle>
      <a:lvl1pPr algn="l" defTabSz="914400" rtl="0" eaLnBrk="1" latinLnBrk="0" hangingPunct="1">
        <a:lnSpc>
          <a:spcPct val="8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4294967295" orient="horz" pos="2160">
          <p15:clr>
            <a:srgbClr val="F26B43"/>
          </p15:clr>
        </p15:guide>
        <p15:guide id="4294967295" pos="3839">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14" name="Group 13"/>
          <p:cNvGrpSpPr/>
          <p:nvPr userDrawn="1"/>
        </p:nvGrpSpPr>
        <p:grpSpPr>
          <a:xfrm>
            <a:off x="0" y="0"/>
            <a:ext cx="12192573" cy="6858000"/>
            <a:chOff x="0" y="0"/>
            <a:chExt cx="12189398" cy="6858000"/>
          </a:xfrm>
          <a:solidFill>
            <a:srgbClr val="D8E1E6"/>
          </a:solidFill>
        </p:grpSpPr>
        <p:sp>
          <p:nvSpPr>
            <p:cNvPr id="17" name="Rectangle 16"/>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800" dirty="0">
                <a:solidFill>
                  <a:srgbClr val="FFFFFF"/>
                </a:solidFill>
              </a:endParaRPr>
            </a:p>
          </p:txBody>
        </p:sp>
        <p:sp>
          <p:nvSpPr>
            <p:cNvPr id="18" name="Rectangle 17"/>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800" dirty="0">
                <a:solidFill>
                  <a:srgbClr val="FFFFFF"/>
                </a:solidFill>
              </a:endParaRPr>
            </a:p>
          </p:txBody>
        </p:sp>
        <p:sp>
          <p:nvSpPr>
            <p:cNvPr id="19" name="Rectangle 18"/>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800" dirty="0">
                <a:solidFill>
                  <a:srgbClr val="FFFFFF"/>
                </a:solidFill>
              </a:endParaRPr>
            </a:p>
          </p:txBody>
        </p:sp>
        <p:sp>
          <p:nvSpPr>
            <p:cNvPr id="20" name="Rectangle 19"/>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800" dirty="0">
                <a:solidFill>
                  <a:srgbClr val="FFFFFF"/>
                </a:solidFill>
              </a:endParaRPr>
            </a:p>
          </p:txBody>
        </p:sp>
      </p:grpSp>
      <p:sp>
        <p:nvSpPr>
          <p:cNvPr id="2" name="Title Placeholder 1"/>
          <p:cNvSpPr>
            <a:spLocks noGrp="1"/>
          </p:cNvSpPr>
          <p:nvPr>
            <p:ph type="title"/>
          </p:nvPr>
        </p:nvSpPr>
        <p:spPr>
          <a:xfrm>
            <a:off x="531950" y="406400"/>
            <a:ext cx="11128098" cy="889000"/>
          </a:xfrm>
          <a:prstGeom prst="rect">
            <a:avLst/>
          </a:prstGeom>
        </p:spPr>
        <p:txBody>
          <a:bodyPr vert="horz" lIns="0" tIns="0" rIns="0" bIns="0" rtlCol="0" anchor="b">
            <a:noAutofit/>
          </a:bodyPr>
          <a:lstStyle/>
          <a:p>
            <a:r>
              <a:rPr lang="en-US" smtClean="0"/>
              <a:t>Click to edit Master title style</a:t>
            </a:r>
            <a:endParaRPr dirty="0"/>
          </a:p>
        </p:txBody>
      </p:sp>
      <p:sp>
        <p:nvSpPr>
          <p:cNvPr id="3" name="Text Placeholder 2"/>
          <p:cNvSpPr>
            <a:spLocks noGrp="1"/>
          </p:cNvSpPr>
          <p:nvPr>
            <p:ph type="body" idx="1"/>
          </p:nvPr>
        </p:nvSpPr>
        <p:spPr>
          <a:xfrm>
            <a:off x="531289" y="1524001"/>
            <a:ext cx="11129420" cy="4419600"/>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Date Placeholder 3"/>
          <p:cNvSpPr>
            <a:spLocks noGrp="1"/>
          </p:cNvSpPr>
          <p:nvPr>
            <p:ph type="dt" sz="half" idx="2"/>
          </p:nvPr>
        </p:nvSpPr>
        <p:spPr>
          <a:xfrm>
            <a:off x="4183220" y="6556248"/>
            <a:ext cx="1226717" cy="182880"/>
          </a:xfrm>
          <a:prstGeom prst="rect">
            <a:avLst/>
          </a:prstGeom>
        </p:spPr>
        <p:txBody>
          <a:bodyPr vert="horz" wrap="none" lIns="0" tIns="0" rIns="0" bIns="0" rtlCol="0" anchor="ctr" anchorCtr="0">
            <a:noAutofit/>
          </a:bodyPr>
          <a:lstStyle>
            <a:lvl1pPr algn="r">
              <a:defRPr sz="850">
                <a:solidFill>
                  <a:schemeClr val="tx1"/>
                </a:solidFill>
              </a:defRPr>
            </a:lvl1pPr>
          </a:lstStyle>
          <a:p>
            <a:fld id="{2FEA922B-34CC-A746-ABF0-D1ED97CD7A6C}" type="datetime1">
              <a:rPr lang="en-US" smtClean="0">
                <a:solidFill>
                  <a:srgbClr val="58595B"/>
                </a:solidFill>
              </a:rPr>
              <a:pPr/>
              <a:t>9/2/2016</a:t>
            </a:fld>
            <a:endParaRPr lang="en-US" dirty="0">
              <a:solidFill>
                <a:srgbClr val="58595B"/>
              </a:solidFill>
            </a:endParaRPr>
          </a:p>
        </p:txBody>
      </p:sp>
      <p:sp>
        <p:nvSpPr>
          <p:cNvPr id="5" name="Footer Placeholder 4"/>
          <p:cNvSpPr>
            <a:spLocks noGrp="1"/>
          </p:cNvSpPr>
          <p:nvPr>
            <p:ph type="ftr" sz="quarter" idx="3"/>
          </p:nvPr>
        </p:nvSpPr>
        <p:spPr>
          <a:xfrm>
            <a:off x="8623669" y="6556248"/>
            <a:ext cx="2743915" cy="182880"/>
          </a:xfrm>
          <a:prstGeom prst="rect">
            <a:avLst/>
          </a:prstGeom>
        </p:spPr>
        <p:txBody>
          <a:bodyPr vert="horz" wrap="none" lIns="0" tIns="0" rIns="0" bIns="0" rtlCol="0" anchor="ctr" anchorCtr="0">
            <a:noAutofit/>
          </a:bodyPr>
          <a:lstStyle>
            <a:lvl1pPr algn="l">
              <a:defRPr sz="850">
                <a:solidFill>
                  <a:schemeClr val="tx1"/>
                </a:solidFill>
              </a:defRPr>
            </a:lvl1pPr>
          </a:lstStyle>
          <a:p>
            <a:r>
              <a:rPr lang="en-US" smtClean="0">
                <a:solidFill>
                  <a:srgbClr val="58595B"/>
                </a:solidFill>
              </a:rPr>
              <a:t>Confidential – Oracle Internal/Restricted/Highly Restricted</a:t>
            </a:r>
            <a:endParaRPr lang="en-US" dirty="0">
              <a:solidFill>
                <a:srgbClr val="58595B"/>
              </a:solidFill>
            </a:endParaRPr>
          </a:p>
        </p:txBody>
      </p:sp>
      <p:sp>
        <p:nvSpPr>
          <p:cNvPr id="6" name="Slide Number Placeholder 5"/>
          <p:cNvSpPr>
            <a:spLocks noGrp="1"/>
          </p:cNvSpPr>
          <p:nvPr>
            <p:ph type="sldNum" sz="quarter" idx="4"/>
          </p:nvPr>
        </p:nvSpPr>
        <p:spPr>
          <a:xfrm>
            <a:off x="11278949" y="6556248"/>
            <a:ext cx="381760" cy="182880"/>
          </a:xfrm>
          <a:prstGeom prst="rect">
            <a:avLst/>
          </a:prstGeom>
        </p:spPr>
        <p:txBody>
          <a:bodyPr vert="horz" wrap="none" lIns="0" tIns="0" rIns="0" bIns="0" rtlCol="0" anchor="ctr" anchorCtr="0">
            <a:noAutofit/>
          </a:bodyPr>
          <a:lstStyle>
            <a:lvl1pPr algn="r">
              <a:defRPr sz="850">
                <a:solidFill>
                  <a:schemeClr val="tx1"/>
                </a:solidFill>
              </a:defRPr>
            </a:lvl1pPr>
          </a:lstStyle>
          <a:p>
            <a:fld id="{C51EAA63-D034-42AE-91FA-B13B9518C7BE}" type="slidenum">
              <a:rPr lang="en-US" smtClean="0">
                <a:solidFill>
                  <a:srgbClr val="58595B"/>
                </a:solidFill>
              </a:rPr>
              <a:pPr/>
              <a:t>‹#›</a:t>
            </a:fld>
            <a:endParaRPr lang="en-US" dirty="0">
              <a:solidFill>
                <a:srgbClr val="58595B"/>
              </a:solidFill>
            </a:endParaRPr>
          </a:p>
        </p:txBody>
      </p:sp>
      <p:sp>
        <p:nvSpPr>
          <p:cNvPr id="15" name="TextBox 14"/>
          <p:cNvSpPr txBox="1"/>
          <p:nvPr userDrawn="1"/>
        </p:nvSpPr>
        <p:spPr>
          <a:xfrm>
            <a:off x="5378072" y="6556248"/>
            <a:ext cx="3201234" cy="182880"/>
          </a:xfrm>
          <a:prstGeom prst="rect">
            <a:avLst/>
          </a:prstGeom>
          <a:noFill/>
        </p:spPr>
        <p:txBody>
          <a:bodyPr vert="horz" wrap="none" lIns="0" tIns="0" rIns="0" bIns="0" rtlCol="0" anchor="ctr" anchorCtr="0">
            <a:noAutofit/>
          </a:bodyPr>
          <a:lstStyle/>
          <a:p>
            <a:pPr algn="r"/>
            <a:r>
              <a:rPr sz="850" dirty="0">
                <a:solidFill>
                  <a:srgbClr val="58595B"/>
                </a:solidFill>
              </a:rPr>
              <a:t>Copyright © </a:t>
            </a:r>
            <a:r>
              <a:rPr lang="en-US" sz="850" dirty="0">
                <a:solidFill>
                  <a:srgbClr val="58595B"/>
                </a:solidFill>
              </a:rPr>
              <a:t>2016,</a:t>
            </a:r>
            <a:r>
              <a:rPr sz="850" dirty="0">
                <a:solidFill>
                  <a:srgbClr val="58595B"/>
                </a:solidFill>
              </a:rPr>
              <a:t> </a:t>
            </a:r>
            <a:r>
              <a:rPr sz="850" dirty="0">
                <a:solidFill>
                  <a:srgbClr val="58595B"/>
                </a:solidFill>
              </a:rPr>
              <a:t>Oracle and/or its affiliates. All rights reserved.  </a:t>
            </a:r>
            <a:r>
              <a:rPr sz="850" dirty="0">
                <a:solidFill>
                  <a:srgbClr val="58595B"/>
                </a:solidFill>
              </a:rPr>
              <a:t>|</a:t>
            </a:r>
            <a:endParaRPr sz="850" dirty="0">
              <a:solidFill>
                <a:srgbClr val="58595B"/>
              </a:solidFill>
            </a:endParaRPr>
          </a:p>
        </p:txBody>
      </p:sp>
      <p:pic>
        <p:nvPicPr>
          <p:cNvPr id="16" name="Picture 15" descr="Oracle logo in white on red staging background" title="Oracle red badge logo"/>
          <p:cNvPicPr>
            <a:picLocks noChangeAspect="1"/>
          </p:cNvPicPr>
          <p:nvPr userDrawn="1"/>
        </p:nvPicPr>
        <p:blipFill>
          <a:blip r:embed="rId47">
            <a:extLst>
              <a:ext uri="{28A0092B-C50C-407E-A947-70E740481C1C}">
                <a14:useLocalDpi xmlns:a14="http://schemas.microsoft.com/office/drawing/2010/main" val="0"/>
              </a:ext>
            </a:extLst>
          </a:blip>
          <a:stretch>
            <a:fillRect/>
          </a:stretch>
        </p:blipFill>
        <p:spPr>
          <a:xfrm>
            <a:off x="530490" y="6263640"/>
            <a:ext cx="1625561" cy="594360"/>
          </a:xfrm>
          <a:prstGeom prst="rect">
            <a:avLst/>
          </a:prstGeom>
        </p:spPr>
      </p:pic>
    </p:spTree>
    <p:extLst>
      <p:ext uri="{BB962C8B-B14F-4D97-AF65-F5344CB8AC3E}">
        <p14:creationId xmlns:p14="http://schemas.microsoft.com/office/powerpoint/2010/main" val="1780081549"/>
      </p:ext>
    </p:extLst>
  </p:cSld>
  <p:clrMap bg1="lt1" tx1="dk1" bg2="lt2" tx2="dk2" accent1="accent1" accent2="accent2" accent3="accent3" accent4="accent4" accent5="accent5" accent6="accent6" hlink="hlink" folHlink="folHlink"/>
  <p:sldLayoutIdLst>
    <p:sldLayoutId id="2147483845" r:id="rId1"/>
    <p:sldLayoutId id="2147483846" r:id="rId2"/>
    <p:sldLayoutId id="2147483847" r:id="rId3"/>
    <p:sldLayoutId id="2147483848" r:id="rId4"/>
    <p:sldLayoutId id="2147483849" r:id="rId5"/>
    <p:sldLayoutId id="2147483850" r:id="rId6"/>
    <p:sldLayoutId id="2147483851" r:id="rId7"/>
    <p:sldLayoutId id="2147483852" r:id="rId8"/>
    <p:sldLayoutId id="2147483853" r:id="rId9"/>
    <p:sldLayoutId id="2147483854" r:id="rId10"/>
    <p:sldLayoutId id="2147483855" r:id="rId11"/>
    <p:sldLayoutId id="2147483856" r:id="rId12"/>
    <p:sldLayoutId id="2147483857" r:id="rId13"/>
    <p:sldLayoutId id="2147483858" r:id="rId14"/>
    <p:sldLayoutId id="2147483859" r:id="rId15"/>
    <p:sldLayoutId id="2147483860" r:id="rId16"/>
    <p:sldLayoutId id="2147483861" r:id="rId17"/>
    <p:sldLayoutId id="2147483862" r:id="rId18"/>
    <p:sldLayoutId id="2147483863" r:id="rId19"/>
    <p:sldLayoutId id="2147483864" r:id="rId20"/>
    <p:sldLayoutId id="2147483865" r:id="rId21"/>
    <p:sldLayoutId id="2147483866" r:id="rId22"/>
    <p:sldLayoutId id="2147483867" r:id="rId23"/>
    <p:sldLayoutId id="2147483868" r:id="rId24"/>
    <p:sldLayoutId id="2147483869" r:id="rId25"/>
    <p:sldLayoutId id="2147483870" r:id="rId26"/>
    <p:sldLayoutId id="2147483871" r:id="rId27"/>
    <p:sldLayoutId id="2147483872" r:id="rId28"/>
    <p:sldLayoutId id="2147483873" r:id="rId29"/>
    <p:sldLayoutId id="2147483874" r:id="rId30"/>
    <p:sldLayoutId id="2147483875" r:id="rId31"/>
    <p:sldLayoutId id="2147483876" r:id="rId32"/>
    <p:sldLayoutId id="2147483877" r:id="rId33"/>
    <p:sldLayoutId id="2147483878" r:id="rId34"/>
    <p:sldLayoutId id="2147483879" r:id="rId35"/>
    <p:sldLayoutId id="2147483880" r:id="rId36"/>
    <p:sldLayoutId id="2147483881" r:id="rId37"/>
    <p:sldLayoutId id="2147483882" r:id="rId38"/>
    <p:sldLayoutId id="2147483883" r:id="rId39"/>
    <p:sldLayoutId id="2147483884" r:id="rId40"/>
    <p:sldLayoutId id="2147483885" r:id="rId41"/>
    <p:sldLayoutId id="2147483886" r:id="rId42"/>
    <p:sldLayoutId id="2147483887" r:id="rId43"/>
    <p:sldLayoutId id="2147483888" r:id="rId44"/>
    <p:sldLayoutId id="2147483889" r:id="rId4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dt="0"/>
  <p:txStyles>
    <p:titleStyle>
      <a:lvl1pPr algn="l" defTabSz="914400" rtl="0" eaLnBrk="1" latinLnBrk="0" hangingPunct="1">
        <a:lnSpc>
          <a:spcPct val="8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4294967295" orient="horz" pos="2160">
          <p15:clr>
            <a:srgbClr val="F26B43"/>
          </p15:clr>
        </p15:guide>
        <p15:guide id="4294967295" pos="3839">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14" name="Group 13"/>
          <p:cNvGrpSpPr/>
          <p:nvPr userDrawn="1"/>
        </p:nvGrpSpPr>
        <p:grpSpPr>
          <a:xfrm>
            <a:off x="0" y="0"/>
            <a:ext cx="12192573" cy="6858000"/>
            <a:chOff x="0" y="0"/>
            <a:chExt cx="12189398" cy="6858000"/>
          </a:xfrm>
          <a:solidFill>
            <a:srgbClr val="D8E1E6"/>
          </a:solidFill>
        </p:grpSpPr>
        <p:sp>
          <p:nvSpPr>
            <p:cNvPr id="17" name="Rectangle 16"/>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800" dirty="0">
                <a:solidFill>
                  <a:srgbClr val="FFFFFF"/>
                </a:solidFill>
              </a:endParaRPr>
            </a:p>
          </p:txBody>
        </p:sp>
        <p:sp>
          <p:nvSpPr>
            <p:cNvPr id="18" name="Rectangle 17"/>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800" dirty="0">
                <a:solidFill>
                  <a:srgbClr val="FFFFFF"/>
                </a:solidFill>
              </a:endParaRPr>
            </a:p>
          </p:txBody>
        </p:sp>
        <p:sp>
          <p:nvSpPr>
            <p:cNvPr id="19" name="Rectangle 18"/>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800" dirty="0">
                <a:solidFill>
                  <a:srgbClr val="FFFFFF"/>
                </a:solidFill>
              </a:endParaRPr>
            </a:p>
          </p:txBody>
        </p:sp>
        <p:sp>
          <p:nvSpPr>
            <p:cNvPr id="20" name="Rectangle 19"/>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800" dirty="0">
                <a:solidFill>
                  <a:srgbClr val="FFFFFF"/>
                </a:solidFill>
              </a:endParaRPr>
            </a:p>
          </p:txBody>
        </p:sp>
      </p:grpSp>
      <p:sp>
        <p:nvSpPr>
          <p:cNvPr id="2" name="Title Placeholder 1"/>
          <p:cNvSpPr>
            <a:spLocks noGrp="1"/>
          </p:cNvSpPr>
          <p:nvPr>
            <p:ph type="title"/>
          </p:nvPr>
        </p:nvSpPr>
        <p:spPr>
          <a:xfrm>
            <a:off x="531950" y="406400"/>
            <a:ext cx="11128098" cy="889000"/>
          </a:xfrm>
          <a:prstGeom prst="rect">
            <a:avLst/>
          </a:prstGeom>
        </p:spPr>
        <p:txBody>
          <a:bodyPr vert="horz" lIns="0" tIns="0" rIns="0" bIns="0" rtlCol="0" anchor="b">
            <a:noAutofit/>
          </a:bodyPr>
          <a:lstStyle/>
          <a:p>
            <a:r>
              <a:rPr lang="en-US" smtClean="0"/>
              <a:t>Click to edit Master title style</a:t>
            </a:r>
            <a:endParaRPr dirty="0"/>
          </a:p>
        </p:txBody>
      </p:sp>
      <p:sp>
        <p:nvSpPr>
          <p:cNvPr id="3" name="Text Placeholder 2"/>
          <p:cNvSpPr>
            <a:spLocks noGrp="1"/>
          </p:cNvSpPr>
          <p:nvPr>
            <p:ph type="body" idx="1"/>
          </p:nvPr>
        </p:nvSpPr>
        <p:spPr>
          <a:xfrm>
            <a:off x="531289" y="1524001"/>
            <a:ext cx="11129420" cy="4419600"/>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Date Placeholder 3"/>
          <p:cNvSpPr>
            <a:spLocks noGrp="1"/>
          </p:cNvSpPr>
          <p:nvPr>
            <p:ph type="dt" sz="half" idx="2"/>
          </p:nvPr>
        </p:nvSpPr>
        <p:spPr>
          <a:xfrm>
            <a:off x="4183220" y="6556248"/>
            <a:ext cx="1226717" cy="182880"/>
          </a:xfrm>
          <a:prstGeom prst="rect">
            <a:avLst/>
          </a:prstGeom>
        </p:spPr>
        <p:txBody>
          <a:bodyPr vert="horz" wrap="none" lIns="0" tIns="0" rIns="0" bIns="0" rtlCol="0" anchor="ctr" anchorCtr="0">
            <a:noAutofit/>
          </a:bodyPr>
          <a:lstStyle>
            <a:lvl1pPr algn="r">
              <a:defRPr sz="850">
                <a:solidFill>
                  <a:schemeClr val="tx1"/>
                </a:solidFill>
              </a:defRPr>
            </a:lvl1pPr>
          </a:lstStyle>
          <a:p>
            <a:fld id="{2FEA922B-34CC-A746-ABF0-D1ED97CD7A6C}" type="datetime1">
              <a:rPr lang="en-US" smtClean="0">
                <a:solidFill>
                  <a:srgbClr val="58595B"/>
                </a:solidFill>
              </a:rPr>
              <a:pPr/>
              <a:t>9/2/2016</a:t>
            </a:fld>
            <a:endParaRPr lang="en-US" dirty="0">
              <a:solidFill>
                <a:srgbClr val="58595B"/>
              </a:solidFill>
            </a:endParaRPr>
          </a:p>
        </p:txBody>
      </p:sp>
      <p:sp>
        <p:nvSpPr>
          <p:cNvPr id="5" name="Footer Placeholder 4"/>
          <p:cNvSpPr>
            <a:spLocks noGrp="1"/>
          </p:cNvSpPr>
          <p:nvPr>
            <p:ph type="ftr" sz="quarter" idx="3"/>
          </p:nvPr>
        </p:nvSpPr>
        <p:spPr>
          <a:xfrm>
            <a:off x="8623669" y="6556248"/>
            <a:ext cx="2743915" cy="182880"/>
          </a:xfrm>
          <a:prstGeom prst="rect">
            <a:avLst/>
          </a:prstGeom>
        </p:spPr>
        <p:txBody>
          <a:bodyPr vert="horz" wrap="none" lIns="0" tIns="0" rIns="0" bIns="0" rtlCol="0" anchor="ctr" anchorCtr="0">
            <a:noAutofit/>
          </a:bodyPr>
          <a:lstStyle>
            <a:lvl1pPr algn="l">
              <a:defRPr sz="850">
                <a:solidFill>
                  <a:schemeClr val="tx1"/>
                </a:solidFill>
              </a:defRPr>
            </a:lvl1pPr>
          </a:lstStyle>
          <a:p>
            <a:r>
              <a:rPr lang="en-US" smtClean="0">
                <a:solidFill>
                  <a:srgbClr val="58595B"/>
                </a:solidFill>
              </a:rPr>
              <a:t>Confidential – Oracle Internal/Restricted/Highly Restricted</a:t>
            </a:r>
            <a:endParaRPr lang="en-US" dirty="0">
              <a:solidFill>
                <a:srgbClr val="58595B"/>
              </a:solidFill>
            </a:endParaRPr>
          </a:p>
        </p:txBody>
      </p:sp>
      <p:sp>
        <p:nvSpPr>
          <p:cNvPr id="6" name="Slide Number Placeholder 5"/>
          <p:cNvSpPr>
            <a:spLocks noGrp="1"/>
          </p:cNvSpPr>
          <p:nvPr>
            <p:ph type="sldNum" sz="quarter" idx="4"/>
          </p:nvPr>
        </p:nvSpPr>
        <p:spPr>
          <a:xfrm>
            <a:off x="11278949" y="6556248"/>
            <a:ext cx="381760" cy="182880"/>
          </a:xfrm>
          <a:prstGeom prst="rect">
            <a:avLst/>
          </a:prstGeom>
        </p:spPr>
        <p:txBody>
          <a:bodyPr vert="horz" wrap="none" lIns="0" tIns="0" rIns="0" bIns="0" rtlCol="0" anchor="ctr" anchorCtr="0">
            <a:noAutofit/>
          </a:bodyPr>
          <a:lstStyle>
            <a:lvl1pPr algn="r">
              <a:defRPr sz="850">
                <a:solidFill>
                  <a:schemeClr val="tx1"/>
                </a:solidFill>
              </a:defRPr>
            </a:lvl1pPr>
          </a:lstStyle>
          <a:p>
            <a:fld id="{C51EAA63-D034-42AE-91FA-B13B9518C7BE}" type="slidenum">
              <a:rPr lang="en-US" smtClean="0">
                <a:solidFill>
                  <a:srgbClr val="58595B"/>
                </a:solidFill>
              </a:rPr>
              <a:pPr/>
              <a:t>‹#›</a:t>
            </a:fld>
            <a:endParaRPr lang="en-US" dirty="0">
              <a:solidFill>
                <a:srgbClr val="58595B"/>
              </a:solidFill>
            </a:endParaRPr>
          </a:p>
        </p:txBody>
      </p:sp>
      <p:sp>
        <p:nvSpPr>
          <p:cNvPr id="15" name="TextBox 14"/>
          <p:cNvSpPr txBox="1"/>
          <p:nvPr userDrawn="1"/>
        </p:nvSpPr>
        <p:spPr>
          <a:xfrm>
            <a:off x="5378072" y="6556248"/>
            <a:ext cx="3201234" cy="182880"/>
          </a:xfrm>
          <a:prstGeom prst="rect">
            <a:avLst/>
          </a:prstGeom>
          <a:noFill/>
        </p:spPr>
        <p:txBody>
          <a:bodyPr vert="horz" wrap="none" lIns="0" tIns="0" rIns="0" bIns="0" rtlCol="0" anchor="ctr" anchorCtr="0">
            <a:noAutofit/>
          </a:bodyPr>
          <a:lstStyle/>
          <a:p>
            <a:pPr algn="r"/>
            <a:r>
              <a:rPr sz="850" dirty="0">
                <a:solidFill>
                  <a:srgbClr val="58595B"/>
                </a:solidFill>
              </a:rPr>
              <a:t>Copyright © </a:t>
            </a:r>
            <a:r>
              <a:rPr lang="en-US" sz="850" dirty="0">
                <a:solidFill>
                  <a:srgbClr val="58595B"/>
                </a:solidFill>
              </a:rPr>
              <a:t>2016,</a:t>
            </a:r>
            <a:r>
              <a:rPr sz="850" dirty="0">
                <a:solidFill>
                  <a:srgbClr val="58595B"/>
                </a:solidFill>
              </a:rPr>
              <a:t> </a:t>
            </a:r>
            <a:r>
              <a:rPr sz="850" dirty="0">
                <a:solidFill>
                  <a:srgbClr val="58595B"/>
                </a:solidFill>
              </a:rPr>
              <a:t>Oracle and/or its affiliates. All rights reserved.  </a:t>
            </a:r>
            <a:r>
              <a:rPr sz="850" dirty="0">
                <a:solidFill>
                  <a:srgbClr val="58595B"/>
                </a:solidFill>
              </a:rPr>
              <a:t>|</a:t>
            </a:r>
            <a:endParaRPr sz="850" dirty="0">
              <a:solidFill>
                <a:srgbClr val="58595B"/>
              </a:solidFill>
            </a:endParaRPr>
          </a:p>
        </p:txBody>
      </p:sp>
      <p:pic>
        <p:nvPicPr>
          <p:cNvPr id="16" name="Picture 15" descr="Oracle logo in white on red staging background" title="Oracle red badge logo"/>
          <p:cNvPicPr>
            <a:picLocks noChangeAspect="1"/>
          </p:cNvPicPr>
          <p:nvPr userDrawn="1"/>
        </p:nvPicPr>
        <p:blipFill>
          <a:blip r:embed="rId47">
            <a:extLst>
              <a:ext uri="{28A0092B-C50C-407E-A947-70E740481C1C}">
                <a14:useLocalDpi xmlns:a14="http://schemas.microsoft.com/office/drawing/2010/main" val="0"/>
              </a:ext>
            </a:extLst>
          </a:blip>
          <a:stretch>
            <a:fillRect/>
          </a:stretch>
        </p:blipFill>
        <p:spPr>
          <a:xfrm>
            <a:off x="530490" y="6263640"/>
            <a:ext cx="1625561" cy="594360"/>
          </a:xfrm>
          <a:prstGeom prst="rect">
            <a:avLst/>
          </a:prstGeom>
        </p:spPr>
      </p:pic>
    </p:spTree>
    <p:extLst>
      <p:ext uri="{BB962C8B-B14F-4D97-AF65-F5344CB8AC3E}">
        <p14:creationId xmlns:p14="http://schemas.microsoft.com/office/powerpoint/2010/main" val="728115743"/>
      </p:ext>
    </p:extLst>
  </p:cSld>
  <p:clrMap bg1="lt1" tx1="dk1" bg2="lt2" tx2="dk2" accent1="accent1" accent2="accent2" accent3="accent3" accent4="accent4" accent5="accent5" accent6="accent6" hlink="hlink" folHlink="folHlink"/>
  <p:sldLayoutIdLst>
    <p:sldLayoutId id="2147483891" r:id="rId1"/>
    <p:sldLayoutId id="2147483892" r:id="rId2"/>
    <p:sldLayoutId id="2147483893" r:id="rId3"/>
    <p:sldLayoutId id="2147483894" r:id="rId4"/>
    <p:sldLayoutId id="2147483895" r:id="rId5"/>
    <p:sldLayoutId id="2147483896" r:id="rId6"/>
    <p:sldLayoutId id="2147483897" r:id="rId7"/>
    <p:sldLayoutId id="2147483898" r:id="rId8"/>
    <p:sldLayoutId id="2147483899" r:id="rId9"/>
    <p:sldLayoutId id="2147483900" r:id="rId10"/>
    <p:sldLayoutId id="2147483901" r:id="rId11"/>
    <p:sldLayoutId id="2147483902" r:id="rId12"/>
    <p:sldLayoutId id="2147483903" r:id="rId13"/>
    <p:sldLayoutId id="2147483904" r:id="rId14"/>
    <p:sldLayoutId id="2147483905" r:id="rId15"/>
    <p:sldLayoutId id="2147483906" r:id="rId16"/>
    <p:sldLayoutId id="2147483907" r:id="rId17"/>
    <p:sldLayoutId id="2147483908" r:id="rId18"/>
    <p:sldLayoutId id="2147483909" r:id="rId19"/>
    <p:sldLayoutId id="2147483910" r:id="rId20"/>
    <p:sldLayoutId id="2147483911" r:id="rId21"/>
    <p:sldLayoutId id="2147483912" r:id="rId22"/>
    <p:sldLayoutId id="2147483913" r:id="rId23"/>
    <p:sldLayoutId id="2147483914" r:id="rId24"/>
    <p:sldLayoutId id="2147483915" r:id="rId25"/>
    <p:sldLayoutId id="2147483916" r:id="rId26"/>
    <p:sldLayoutId id="2147483917" r:id="rId27"/>
    <p:sldLayoutId id="2147483918" r:id="rId28"/>
    <p:sldLayoutId id="2147483919" r:id="rId29"/>
    <p:sldLayoutId id="2147483920" r:id="rId30"/>
    <p:sldLayoutId id="2147483921" r:id="rId31"/>
    <p:sldLayoutId id="2147483922" r:id="rId32"/>
    <p:sldLayoutId id="2147483923" r:id="rId33"/>
    <p:sldLayoutId id="2147483924" r:id="rId34"/>
    <p:sldLayoutId id="2147483925" r:id="rId35"/>
    <p:sldLayoutId id="2147483926" r:id="rId36"/>
    <p:sldLayoutId id="2147483927" r:id="rId37"/>
    <p:sldLayoutId id="2147483928" r:id="rId38"/>
    <p:sldLayoutId id="2147483929" r:id="rId39"/>
    <p:sldLayoutId id="2147483930" r:id="rId40"/>
    <p:sldLayoutId id="2147483931" r:id="rId41"/>
    <p:sldLayoutId id="2147483932" r:id="rId42"/>
    <p:sldLayoutId id="2147483933" r:id="rId43"/>
    <p:sldLayoutId id="2147483934" r:id="rId44"/>
    <p:sldLayoutId id="2147483935" r:id="rId4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dt="0"/>
  <p:txStyles>
    <p:titleStyle>
      <a:lvl1pPr algn="l" defTabSz="914400" rtl="0" eaLnBrk="1" latinLnBrk="0" hangingPunct="1">
        <a:lnSpc>
          <a:spcPct val="8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4294967295" orient="horz" pos="2160">
          <p15:clr>
            <a:srgbClr val="F26B43"/>
          </p15:clr>
        </p15:guide>
        <p15:guide id="4294967295" pos="3839">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14" name="Group 13"/>
          <p:cNvGrpSpPr/>
          <p:nvPr userDrawn="1"/>
        </p:nvGrpSpPr>
        <p:grpSpPr>
          <a:xfrm>
            <a:off x="0" y="0"/>
            <a:ext cx="12192573" cy="6858000"/>
            <a:chOff x="0" y="0"/>
            <a:chExt cx="12189398" cy="6858000"/>
          </a:xfrm>
          <a:solidFill>
            <a:srgbClr val="D8E1E6"/>
          </a:solidFill>
        </p:grpSpPr>
        <p:sp>
          <p:nvSpPr>
            <p:cNvPr id="17" name="Rectangle 16"/>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800" dirty="0">
                <a:solidFill>
                  <a:srgbClr val="FFFFFF"/>
                </a:solidFill>
              </a:endParaRPr>
            </a:p>
          </p:txBody>
        </p:sp>
        <p:sp>
          <p:nvSpPr>
            <p:cNvPr id="18" name="Rectangle 17"/>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800" dirty="0">
                <a:solidFill>
                  <a:srgbClr val="FFFFFF"/>
                </a:solidFill>
              </a:endParaRPr>
            </a:p>
          </p:txBody>
        </p:sp>
        <p:sp>
          <p:nvSpPr>
            <p:cNvPr id="19" name="Rectangle 18"/>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800" dirty="0">
                <a:solidFill>
                  <a:srgbClr val="FFFFFF"/>
                </a:solidFill>
              </a:endParaRPr>
            </a:p>
          </p:txBody>
        </p:sp>
        <p:sp>
          <p:nvSpPr>
            <p:cNvPr id="20" name="Rectangle 19"/>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800" dirty="0">
                <a:solidFill>
                  <a:srgbClr val="FFFFFF"/>
                </a:solidFill>
              </a:endParaRPr>
            </a:p>
          </p:txBody>
        </p:sp>
      </p:grpSp>
      <p:sp>
        <p:nvSpPr>
          <p:cNvPr id="2" name="Title Placeholder 1"/>
          <p:cNvSpPr>
            <a:spLocks noGrp="1"/>
          </p:cNvSpPr>
          <p:nvPr>
            <p:ph type="title"/>
          </p:nvPr>
        </p:nvSpPr>
        <p:spPr>
          <a:xfrm>
            <a:off x="531950" y="406400"/>
            <a:ext cx="11128098" cy="889000"/>
          </a:xfrm>
          <a:prstGeom prst="rect">
            <a:avLst/>
          </a:prstGeom>
        </p:spPr>
        <p:txBody>
          <a:bodyPr vert="horz" lIns="0" tIns="0" rIns="0" bIns="0" rtlCol="0" anchor="b">
            <a:noAutofit/>
          </a:bodyPr>
          <a:lstStyle/>
          <a:p>
            <a:r>
              <a:rPr lang="en-US" smtClean="0"/>
              <a:t>Click to edit Master title style</a:t>
            </a:r>
            <a:endParaRPr dirty="0"/>
          </a:p>
        </p:txBody>
      </p:sp>
      <p:sp>
        <p:nvSpPr>
          <p:cNvPr id="3" name="Text Placeholder 2"/>
          <p:cNvSpPr>
            <a:spLocks noGrp="1"/>
          </p:cNvSpPr>
          <p:nvPr>
            <p:ph type="body" idx="1"/>
          </p:nvPr>
        </p:nvSpPr>
        <p:spPr>
          <a:xfrm>
            <a:off x="531289" y="1524001"/>
            <a:ext cx="11129420" cy="4419600"/>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Date Placeholder 3"/>
          <p:cNvSpPr>
            <a:spLocks noGrp="1"/>
          </p:cNvSpPr>
          <p:nvPr>
            <p:ph type="dt" sz="half" idx="2"/>
          </p:nvPr>
        </p:nvSpPr>
        <p:spPr>
          <a:xfrm>
            <a:off x="4183220" y="6556248"/>
            <a:ext cx="1226717" cy="182880"/>
          </a:xfrm>
          <a:prstGeom prst="rect">
            <a:avLst/>
          </a:prstGeom>
        </p:spPr>
        <p:txBody>
          <a:bodyPr vert="horz" wrap="none" lIns="0" tIns="0" rIns="0" bIns="0" rtlCol="0" anchor="ctr" anchorCtr="0">
            <a:noAutofit/>
          </a:bodyPr>
          <a:lstStyle>
            <a:lvl1pPr algn="r">
              <a:defRPr sz="850">
                <a:solidFill>
                  <a:schemeClr val="tx1"/>
                </a:solidFill>
              </a:defRPr>
            </a:lvl1pPr>
          </a:lstStyle>
          <a:p>
            <a:fld id="{2FEA922B-34CC-A746-ABF0-D1ED97CD7A6C}" type="datetime1">
              <a:rPr lang="en-US" smtClean="0">
                <a:solidFill>
                  <a:srgbClr val="58595B"/>
                </a:solidFill>
              </a:rPr>
              <a:pPr/>
              <a:t>9/3/2016</a:t>
            </a:fld>
            <a:endParaRPr lang="en-US" dirty="0">
              <a:solidFill>
                <a:srgbClr val="58595B"/>
              </a:solidFill>
            </a:endParaRPr>
          </a:p>
        </p:txBody>
      </p:sp>
      <p:sp>
        <p:nvSpPr>
          <p:cNvPr id="5" name="Footer Placeholder 4"/>
          <p:cNvSpPr>
            <a:spLocks noGrp="1"/>
          </p:cNvSpPr>
          <p:nvPr>
            <p:ph type="ftr" sz="quarter" idx="3"/>
          </p:nvPr>
        </p:nvSpPr>
        <p:spPr>
          <a:xfrm>
            <a:off x="8623669" y="6556248"/>
            <a:ext cx="2743915" cy="182880"/>
          </a:xfrm>
          <a:prstGeom prst="rect">
            <a:avLst/>
          </a:prstGeom>
        </p:spPr>
        <p:txBody>
          <a:bodyPr vert="horz" wrap="none" lIns="0" tIns="0" rIns="0" bIns="0" rtlCol="0" anchor="ctr" anchorCtr="0">
            <a:noAutofit/>
          </a:bodyPr>
          <a:lstStyle>
            <a:lvl1pPr algn="l">
              <a:defRPr sz="850">
                <a:solidFill>
                  <a:schemeClr val="tx1"/>
                </a:solidFill>
              </a:defRPr>
            </a:lvl1pPr>
          </a:lstStyle>
          <a:p>
            <a:r>
              <a:rPr lang="en-US" smtClean="0">
                <a:solidFill>
                  <a:srgbClr val="58595B"/>
                </a:solidFill>
              </a:rPr>
              <a:t>Confidential – Oracle Internal/Restricted/Highly Restricted</a:t>
            </a:r>
            <a:endParaRPr lang="en-US" dirty="0">
              <a:solidFill>
                <a:srgbClr val="58595B"/>
              </a:solidFill>
            </a:endParaRPr>
          </a:p>
        </p:txBody>
      </p:sp>
      <p:sp>
        <p:nvSpPr>
          <p:cNvPr id="6" name="Slide Number Placeholder 5"/>
          <p:cNvSpPr>
            <a:spLocks noGrp="1"/>
          </p:cNvSpPr>
          <p:nvPr>
            <p:ph type="sldNum" sz="quarter" idx="4"/>
          </p:nvPr>
        </p:nvSpPr>
        <p:spPr>
          <a:xfrm>
            <a:off x="11278949" y="6556248"/>
            <a:ext cx="381760" cy="182880"/>
          </a:xfrm>
          <a:prstGeom prst="rect">
            <a:avLst/>
          </a:prstGeom>
        </p:spPr>
        <p:txBody>
          <a:bodyPr vert="horz" wrap="none" lIns="0" tIns="0" rIns="0" bIns="0" rtlCol="0" anchor="ctr" anchorCtr="0">
            <a:noAutofit/>
          </a:bodyPr>
          <a:lstStyle>
            <a:lvl1pPr algn="r">
              <a:defRPr sz="850">
                <a:solidFill>
                  <a:schemeClr val="tx1"/>
                </a:solidFill>
              </a:defRPr>
            </a:lvl1pPr>
          </a:lstStyle>
          <a:p>
            <a:fld id="{C51EAA63-D034-42AE-91FA-B13B9518C7BE}" type="slidenum">
              <a:rPr lang="en-US" smtClean="0">
                <a:solidFill>
                  <a:srgbClr val="58595B"/>
                </a:solidFill>
              </a:rPr>
              <a:pPr/>
              <a:t>‹#›</a:t>
            </a:fld>
            <a:endParaRPr lang="en-US" dirty="0">
              <a:solidFill>
                <a:srgbClr val="58595B"/>
              </a:solidFill>
            </a:endParaRPr>
          </a:p>
        </p:txBody>
      </p:sp>
      <p:sp>
        <p:nvSpPr>
          <p:cNvPr id="15" name="TextBox 14"/>
          <p:cNvSpPr txBox="1"/>
          <p:nvPr userDrawn="1"/>
        </p:nvSpPr>
        <p:spPr>
          <a:xfrm>
            <a:off x="5378072" y="6556248"/>
            <a:ext cx="3201234" cy="182880"/>
          </a:xfrm>
          <a:prstGeom prst="rect">
            <a:avLst/>
          </a:prstGeom>
          <a:noFill/>
        </p:spPr>
        <p:txBody>
          <a:bodyPr vert="horz" wrap="none" lIns="0" tIns="0" rIns="0" bIns="0" rtlCol="0" anchor="ctr" anchorCtr="0">
            <a:noAutofit/>
          </a:bodyPr>
          <a:lstStyle/>
          <a:p>
            <a:pPr algn="r"/>
            <a:r>
              <a:rPr sz="850" dirty="0">
                <a:solidFill>
                  <a:srgbClr val="58595B"/>
                </a:solidFill>
              </a:rPr>
              <a:t>Copyright © </a:t>
            </a:r>
            <a:r>
              <a:rPr lang="en-US" sz="850" dirty="0">
                <a:solidFill>
                  <a:srgbClr val="58595B"/>
                </a:solidFill>
              </a:rPr>
              <a:t>2016,</a:t>
            </a:r>
            <a:r>
              <a:rPr sz="850" dirty="0">
                <a:solidFill>
                  <a:srgbClr val="58595B"/>
                </a:solidFill>
              </a:rPr>
              <a:t> </a:t>
            </a:r>
            <a:r>
              <a:rPr sz="850" dirty="0">
                <a:solidFill>
                  <a:srgbClr val="58595B"/>
                </a:solidFill>
              </a:rPr>
              <a:t>Oracle and/or its affiliates. All rights reserved.  </a:t>
            </a:r>
            <a:r>
              <a:rPr sz="850" dirty="0">
                <a:solidFill>
                  <a:srgbClr val="58595B"/>
                </a:solidFill>
              </a:rPr>
              <a:t>|</a:t>
            </a:r>
            <a:endParaRPr sz="850" dirty="0">
              <a:solidFill>
                <a:srgbClr val="58595B"/>
              </a:solidFill>
            </a:endParaRPr>
          </a:p>
        </p:txBody>
      </p:sp>
      <p:pic>
        <p:nvPicPr>
          <p:cNvPr id="16" name="Picture 15" descr="Oracle logo in white on red staging background" title="Oracle red badge logo"/>
          <p:cNvPicPr>
            <a:picLocks noChangeAspect="1"/>
          </p:cNvPicPr>
          <p:nvPr userDrawn="1"/>
        </p:nvPicPr>
        <p:blipFill>
          <a:blip r:embed="rId47">
            <a:extLst>
              <a:ext uri="{28A0092B-C50C-407E-A947-70E740481C1C}">
                <a14:useLocalDpi xmlns:a14="http://schemas.microsoft.com/office/drawing/2010/main" val="0"/>
              </a:ext>
            </a:extLst>
          </a:blip>
          <a:stretch>
            <a:fillRect/>
          </a:stretch>
        </p:blipFill>
        <p:spPr>
          <a:xfrm>
            <a:off x="530490" y="6263640"/>
            <a:ext cx="1625561" cy="594360"/>
          </a:xfrm>
          <a:prstGeom prst="rect">
            <a:avLst/>
          </a:prstGeom>
        </p:spPr>
      </p:pic>
    </p:spTree>
    <p:extLst>
      <p:ext uri="{BB962C8B-B14F-4D97-AF65-F5344CB8AC3E}">
        <p14:creationId xmlns:p14="http://schemas.microsoft.com/office/powerpoint/2010/main" val="3199273820"/>
      </p:ext>
    </p:extLst>
  </p:cSld>
  <p:clrMap bg1="lt1" tx1="dk1" bg2="lt2" tx2="dk2" accent1="accent1" accent2="accent2" accent3="accent3" accent4="accent4" accent5="accent5" accent6="accent6" hlink="hlink" folHlink="folHlink"/>
  <p:sldLayoutIdLst>
    <p:sldLayoutId id="2147483937" r:id="rId1"/>
    <p:sldLayoutId id="2147483938" r:id="rId2"/>
    <p:sldLayoutId id="2147483939" r:id="rId3"/>
    <p:sldLayoutId id="2147483940" r:id="rId4"/>
    <p:sldLayoutId id="2147483941" r:id="rId5"/>
    <p:sldLayoutId id="2147483942" r:id="rId6"/>
    <p:sldLayoutId id="2147483943" r:id="rId7"/>
    <p:sldLayoutId id="2147483944" r:id="rId8"/>
    <p:sldLayoutId id="2147483945" r:id="rId9"/>
    <p:sldLayoutId id="2147483946" r:id="rId10"/>
    <p:sldLayoutId id="2147483947" r:id="rId11"/>
    <p:sldLayoutId id="2147483948" r:id="rId12"/>
    <p:sldLayoutId id="2147483949" r:id="rId13"/>
    <p:sldLayoutId id="2147483950" r:id="rId14"/>
    <p:sldLayoutId id="2147483951" r:id="rId15"/>
    <p:sldLayoutId id="2147483952" r:id="rId16"/>
    <p:sldLayoutId id="2147483953" r:id="rId17"/>
    <p:sldLayoutId id="2147483954" r:id="rId18"/>
    <p:sldLayoutId id="2147483955" r:id="rId19"/>
    <p:sldLayoutId id="2147483956" r:id="rId20"/>
    <p:sldLayoutId id="2147483957" r:id="rId21"/>
    <p:sldLayoutId id="2147483958" r:id="rId22"/>
    <p:sldLayoutId id="2147483959" r:id="rId23"/>
    <p:sldLayoutId id="2147483960" r:id="rId24"/>
    <p:sldLayoutId id="2147483961" r:id="rId25"/>
    <p:sldLayoutId id="2147483962" r:id="rId26"/>
    <p:sldLayoutId id="2147483963" r:id="rId27"/>
    <p:sldLayoutId id="2147483964" r:id="rId28"/>
    <p:sldLayoutId id="2147483965" r:id="rId29"/>
    <p:sldLayoutId id="2147483966" r:id="rId30"/>
    <p:sldLayoutId id="2147483967" r:id="rId31"/>
    <p:sldLayoutId id="2147483968" r:id="rId32"/>
    <p:sldLayoutId id="2147483969" r:id="rId33"/>
    <p:sldLayoutId id="2147483970" r:id="rId34"/>
    <p:sldLayoutId id="2147483971" r:id="rId35"/>
    <p:sldLayoutId id="2147483972" r:id="rId36"/>
    <p:sldLayoutId id="2147483973" r:id="rId37"/>
    <p:sldLayoutId id="2147483974" r:id="rId38"/>
    <p:sldLayoutId id="2147483975" r:id="rId39"/>
    <p:sldLayoutId id="2147483976" r:id="rId40"/>
    <p:sldLayoutId id="2147483977" r:id="rId41"/>
    <p:sldLayoutId id="2147483978" r:id="rId42"/>
    <p:sldLayoutId id="2147483979" r:id="rId43"/>
    <p:sldLayoutId id="2147483980" r:id="rId44"/>
    <p:sldLayoutId id="2147483981" r:id="rId4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dt="0"/>
  <p:txStyles>
    <p:titleStyle>
      <a:lvl1pPr algn="l" defTabSz="914400" rtl="0" eaLnBrk="1" latinLnBrk="0" hangingPunct="1">
        <a:lnSpc>
          <a:spcPct val="8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4294967295" orient="horz" pos="2160">
          <p15:clr>
            <a:srgbClr val="F26B43"/>
          </p15:clr>
        </p15:guide>
        <p15:guide id="4294967295" pos="3839">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8.xml"/></Relationships>
</file>

<file path=ppt/slides/_rels/slide1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0.xml"/><Relationship Id="rId1" Type="http://schemas.openxmlformats.org/officeDocument/2006/relationships/slideLayout" Target="../slideLayouts/slideLayout254.xml"/></Relationships>
</file>

<file path=ppt/slides/_rels/slide11.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1.xml"/><Relationship Id="rId1" Type="http://schemas.openxmlformats.org/officeDocument/2006/relationships/slideLayout" Target="../slideLayouts/slideLayout254.xml"/><Relationship Id="rId5" Type="http://schemas.openxmlformats.org/officeDocument/2006/relationships/image" Target="../media/image30.png"/><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2.xml"/><Relationship Id="rId1" Type="http://schemas.openxmlformats.org/officeDocument/2006/relationships/slideLayout" Target="../slideLayouts/slideLayout254.xml"/><Relationship Id="rId5" Type="http://schemas.openxmlformats.org/officeDocument/2006/relationships/image" Target="../media/image30.png"/><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3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5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5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5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3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8.xml"/></Relationships>
</file>

<file path=ppt/slides/_rels/slide4.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4.xml"/><Relationship Id="rId1" Type="http://schemas.openxmlformats.org/officeDocument/2006/relationships/slideLayout" Target="../slideLayouts/slideLayout209.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38.xml"/></Relationships>
</file>

<file path=ppt/slides/_rels/slide6.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38.png"/><Relationship Id="rId3" Type="http://schemas.openxmlformats.org/officeDocument/2006/relationships/image" Target="../media/image29.jpeg"/><Relationship Id="rId7" Type="http://schemas.openxmlformats.org/officeDocument/2006/relationships/image" Target="../media/image32.png"/><Relationship Id="rId12" Type="http://schemas.openxmlformats.org/officeDocument/2006/relationships/image" Target="../media/image37.jpg"/><Relationship Id="rId2" Type="http://schemas.openxmlformats.org/officeDocument/2006/relationships/notesSlide" Target="../notesSlides/notesSlide6.xml"/><Relationship Id="rId1" Type="http://schemas.openxmlformats.org/officeDocument/2006/relationships/slideLayout" Target="../slideLayouts/slideLayout254.xml"/><Relationship Id="rId6" Type="http://schemas.openxmlformats.org/officeDocument/2006/relationships/image" Target="../media/image31.png"/><Relationship Id="rId11" Type="http://schemas.openxmlformats.org/officeDocument/2006/relationships/image" Target="../media/image36.png"/><Relationship Id="rId5" Type="http://schemas.openxmlformats.org/officeDocument/2006/relationships/image" Target="../media/image30.png"/><Relationship Id="rId10" Type="http://schemas.openxmlformats.org/officeDocument/2006/relationships/image" Target="../media/image35.png"/><Relationship Id="rId4" Type="http://schemas.openxmlformats.org/officeDocument/2006/relationships/image" Target="../media/image27.png"/><Relationship Id="rId9" Type="http://schemas.openxmlformats.org/officeDocument/2006/relationships/image" Target="../media/image34.png"/></Relationships>
</file>

<file path=ppt/slides/_rels/slide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254.xml"/><Relationship Id="rId5" Type="http://schemas.openxmlformats.org/officeDocument/2006/relationships/image" Target="../media/image32.png"/><Relationship Id="rId4" Type="http://schemas.openxmlformats.org/officeDocument/2006/relationships/image" Target="../media/image31.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38.xml"/></Relationships>
</file>

<file path=ppt/slides/_rels/slide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9.xml"/><Relationship Id="rId1" Type="http://schemas.openxmlformats.org/officeDocument/2006/relationships/slideLayout" Target="../slideLayouts/slideLayout25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a:spLocks noGrp="1"/>
          </p:cNvSpPr>
          <p:nvPr>
            <p:ph type="ctrTitle"/>
          </p:nvPr>
        </p:nvSpPr>
        <p:spPr/>
        <p:txBody>
          <a:bodyPr/>
          <a:lstStyle/>
          <a:p>
            <a:r>
              <a:rPr lang="en-US" dirty="0" err="1" smtClean="0"/>
              <a:t>OpenWorld</a:t>
            </a:r>
            <a:r>
              <a:rPr lang="en-US" dirty="0" smtClean="0"/>
              <a:t> 2016</a:t>
            </a:r>
            <a:br>
              <a:rPr lang="en-US" dirty="0" smtClean="0"/>
            </a:br>
            <a:r>
              <a:rPr lang="en-US" sz="4000" dirty="0" smtClean="0"/>
              <a:t>Querying </a:t>
            </a:r>
            <a:r>
              <a:rPr lang="en-US" sz="4000" dirty="0"/>
              <a:t>Hadoop/HDFS from PL/SQL</a:t>
            </a:r>
            <a:endParaRPr lang="en-US" sz="4000" dirty="0"/>
          </a:p>
        </p:txBody>
      </p:sp>
      <p:sp>
        <p:nvSpPr>
          <p:cNvPr id="10" name="Subtitle 2"/>
          <p:cNvSpPr>
            <a:spLocks noGrp="1"/>
          </p:cNvSpPr>
          <p:nvPr>
            <p:ph type="subTitle" idx="1"/>
          </p:nvPr>
        </p:nvSpPr>
        <p:spPr/>
        <p:txBody>
          <a:bodyPr/>
          <a:lstStyle/>
          <a:p>
            <a:r>
              <a:rPr lang="en-US" dirty="0"/>
              <a:t>CON6359</a:t>
            </a:r>
            <a:endParaRPr lang="en-US" dirty="0"/>
          </a:p>
        </p:txBody>
      </p:sp>
      <p:sp>
        <p:nvSpPr>
          <p:cNvPr id="12" name="Text Placeholder 5"/>
          <p:cNvSpPr>
            <a:spLocks noGrp="1"/>
          </p:cNvSpPr>
          <p:nvPr>
            <p:ph type="body" sz="quarter" idx="13"/>
          </p:nvPr>
        </p:nvSpPr>
        <p:spPr/>
        <p:txBody>
          <a:bodyPr/>
          <a:lstStyle/>
          <a:p>
            <a:r>
              <a:rPr lang="en-US" dirty="0" smtClean="0"/>
              <a:t>Nicholas Van </a:t>
            </a:r>
            <a:r>
              <a:rPr lang="en-US" dirty="0" err="1" smtClean="0"/>
              <a:t>Wyen</a:t>
            </a:r>
            <a:endParaRPr lang="en-US" dirty="0" smtClean="0"/>
          </a:p>
          <a:p>
            <a:r>
              <a:rPr lang="en-US" dirty="0" smtClean="0"/>
              <a:t>MTI</a:t>
            </a:r>
            <a:endParaRPr lang="en-US" dirty="0" smtClean="0"/>
          </a:p>
          <a:p>
            <a:r>
              <a:rPr lang="en-US" dirty="0" smtClean="0"/>
              <a:t>September 18, </a:t>
            </a:r>
            <a:r>
              <a:rPr lang="en-US" dirty="0" smtClean="0"/>
              <a:t>2016</a:t>
            </a:r>
            <a:endParaRPr lang="en-US" dirty="0"/>
          </a:p>
        </p:txBody>
      </p:sp>
      <p:sp>
        <p:nvSpPr>
          <p:cNvPr id="11" name="Footer Placeholder 10"/>
          <p:cNvSpPr>
            <a:spLocks noGrp="1"/>
          </p:cNvSpPr>
          <p:nvPr>
            <p:ph type="ftr" sz="quarter" idx="15"/>
          </p:nvPr>
        </p:nvSpPr>
        <p:spPr/>
        <p:txBody>
          <a:bodyPr/>
          <a:lstStyle/>
          <a:p>
            <a:r>
              <a:rPr lang="en-US" smtClean="0">
                <a:solidFill>
                  <a:srgbClr val="58595B"/>
                </a:solidFill>
              </a:rPr>
              <a:t>Confidential – Oracle Internal/Restricted/Highly Restricted</a:t>
            </a:r>
            <a:endParaRPr lang="en-US" dirty="0">
              <a:solidFill>
                <a:srgbClr val="58595B"/>
              </a:solidFill>
            </a:endParaRPr>
          </a:p>
        </p:txBody>
      </p:sp>
    </p:spTree>
    <p:extLst>
      <p:ext uri="{BB962C8B-B14F-4D97-AF65-F5344CB8AC3E}">
        <p14:creationId xmlns:p14="http://schemas.microsoft.com/office/powerpoint/2010/main" val="401050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406400"/>
            <a:ext cx="11125200" cy="889000"/>
          </a:xfrm>
        </p:spPr>
        <p:txBody>
          <a:bodyPr/>
          <a:lstStyle/>
          <a:p>
            <a:r>
              <a:rPr lang="en-US" dirty="0"/>
              <a:t>The Solution</a:t>
            </a:r>
            <a:endParaRPr lang="en-US" dirty="0"/>
          </a:p>
        </p:txBody>
      </p:sp>
      <p:sp>
        <p:nvSpPr>
          <p:cNvPr id="5" name="Text Placeholder 4"/>
          <p:cNvSpPr>
            <a:spLocks noGrp="1"/>
          </p:cNvSpPr>
          <p:nvPr>
            <p:ph type="body" sz="quarter" idx="13"/>
          </p:nvPr>
        </p:nvSpPr>
        <p:spPr/>
        <p:txBody>
          <a:bodyPr/>
          <a:lstStyle/>
          <a:p>
            <a:r>
              <a:rPr lang="en-US" dirty="0" smtClean="0"/>
              <a:t>Overview</a:t>
            </a:r>
            <a:endParaRPr lang="en-US" dirty="0"/>
          </a:p>
        </p:txBody>
      </p:sp>
      <p:sp>
        <p:nvSpPr>
          <p:cNvPr id="6" name="Footer Placeholder 5"/>
          <p:cNvSpPr>
            <a:spLocks noGrp="1"/>
          </p:cNvSpPr>
          <p:nvPr>
            <p:ph type="ftr" sz="quarter" idx="11"/>
          </p:nvPr>
        </p:nvSpPr>
        <p:spPr/>
        <p:txBody>
          <a:bodyPr/>
          <a:lstStyle/>
          <a:p>
            <a:r>
              <a:rPr lang="en-US" smtClean="0">
                <a:solidFill>
                  <a:srgbClr val="58595B"/>
                </a:solidFill>
              </a:rPr>
              <a:t>Confidential – Oracle Internal/Restricted/Highly Restricted</a:t>
            </a:r>
            <a:endParaRPr lang="en-US" dirty="0">
              <a:solidFill>
                <a:srgbClr val="58595B"/>
              </a:solidFill>
            </a:endParaRPr>
          </a:p>
        </p:txBody>
      </p:sp>
      <p:sp>
        <p:nvSpPr>
          <p:cNvPr id="3" name="Slide Number Placeholder 2"/>
          <p:cNvSpPr>
            <a:spLocks noGrp="1"/>
          </p:cNvSpPr>
          <p:nvPr>
            <p:ph type="sldNum" sz="quarter" idx="12"/>
          </p:nvPr>
        </p:nvSpPr>
        <p:spPr/>
        <p:txBody>
          <a:bodyPr/>
          <a:lstStyle/>
          <a:p>
            <a:fld id="{C51EAA63-D034-42AE-91FA-B13B9518C7BE}" type="slidenum">
              <a:rPr lang="en-US" smtClean="0">
                <a:solidFill>
                  <a:srgbClr val="58595B"/>
                </a:solidFill>
              </a:rPr>
              <a:pPr/>
              <a:t>10</a:t>
            </a:fld>
            <a:endParaRPr lang="en-US" dirty="0">
              <a:solidFill>
                <a:srgbClr val="58595B"/>
              </a:solidFill>
            </a:endParaRPr>
          </a:p>
        </p:txBody>
      </p:sp>
      <p:pic>
        <p:nvPicPr>
          <p:cNvPr id="19" name="Picture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38811" y="5195496"/>
            <a:ext cx="714375" cy="714375"/>
          </a:xfrm>
          <a:prstGeom prst="rect">
            <a:avLst/>
          </a:prstGeom>
        </p:spPr>
      </p:pic>
      <p:sp>
        <p:nvSpPr>
          <p:cNvPr id="22" name="TextBox 21"/>
          <p:cNvSpPr txBox="1"/>
          <p:nvPr/>
        </p:nvSpPr>
        <p:spPr>
          <a:xfrm>
            <a:off x="5448228" y="6008526"/>
            <a:ext cx="1306856" cy="284889"/>
          </a:xfrm>
          <a:prstGeom prst="rect">
            <a:avLst/>
          </a:prstGeom>
          <a:noFill/>
        </p:spPr>
        <p:txBody>
          <a:bodyPr wrap="none" lIns="0" tIns="0" rIns="0" bIns="0" rtlCol="0">
            <a:noAutofit/>
          </a:bodyPr>
          <a:lstStyle/>
          <a:p>
            <a:pPr algn="ctr">
              <a:lnSpc>
                <a:spcPct val="90000"/>
              </a:lnSpc>
            </a:pPr>
            <a:r>
              <a:rPr lang="en-US" i="1" dirty="0" smtClean="0"/>
              <a:t>Application</a:t>
            </a:r>
            <a:endParaRPr lang="en-US" i="1" dirty="0" smtClean="0"/>
          </a:p>
        </p:txBody>
      </p:sp>
      <p:cxnSp>
        <p:nvCxnSpPr>
          <p:cNvPr id="24" name="Straight Connector 23"/>
          <p:cNvCxnSpPr/>
          <p:nvPr/>
        </p:nvCxnSpPr>
        <p:spPr>
          <a:xfrm flipH="1" flipV="1">
            <a:off x="1452282" y="4176828"/>
            <a:ext cx="8822018" cy="40638"/>
          </a:xfrm>
          <a:prstGeom prst="line">
            <a:avLst/>
          </a:prstGeom>
          <a:ln w="9525">
            <a:solidFill>
              <a:schemeClr val="accent5"/>
            </a:solidFill>
            <a:prstDash val="sysDash"/>
            <a:miter lim="800000"/>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flipH="1">
            <a:off x="1452282" y="5033682"/>
            <a:ext cx="9668435" cy="26894"/>
          </a:xfrm>
          <a:prstGeom prst="line">
            <a:avLst/>
          </a:prstGeom>
          <a:ln w="9525">
            <a:solidFill>
              <a:schemeClr val="accent5"/>
            </a:solidFill>
            <a:prstDash val="sysDash"/>
            <a:miter lim="800000"/>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flipH="1">
            <a:off x="1452278" y="2399789"/>
            <a:ext cx="9668435" cy="26894"/>
          </a:xfrm>
          <a:prstGeom prst="line">
            <a:avLst/>
          </a:prstGeom>
          <a:ln w="9525">
            <a:solidFill>
              <a:srgbClr val="002060"/>
            </a:solidFill>
            <a:prstDash val="sysDash"/>
            <a:miter lim="800000"/>
          </a:ln>
        </p:spPr>
        <p:style>
          <a:lnRef idx="1">
            <a:schemeClr val="accent1"/>
          </a:lnRef>
          <a:fillRef idx="0">
            <a:schemeClr val="accent1"/>
          </a:fillRef>
          <a:effectRef idx="0">
            <a:schemeClr val="accent1"/>
          </a:effectRef>
          <a:fontRef idx="minor">
            <a:schemeClr val="tx1"/>
          </a:fontRef>
        </p:style>
      </p:cxnSp>
      <p:sp>
        <p:nvSpPr>
          <p:cNvPr id="10" name="Rounded Rectangle 9"/>
          <p:cNvSpPr/>
          <p:nvPr/>
        </p:nvSpPr>
        <p:spPr>
          <a:xfrm>
            <a:off x="4007223" y="4364739"/>
            <a:ext cx="1062317" cy="482932"/>
          </a:xfrm>
          <a:prstGeom prst="roundRect">
            <a:avLst/>
          </a:prstGeom>
          <a:solidFill>
            <a:schemeClr val="bg2">
              <a:lumMod val="90000"/>
            </a:schemeClr>
          </a:solidFill>
          <a:ln w="19050">
            <a:solidFill>
              <a:srgbClr val="002060"/>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200" dirty="0" err="1" smtClean="0">
                <a:solidFill>
                  <a:srgbClr val="002060"/>
                </a:solidFill>
                <a:latin typeface="Lucida Console" panose="020B0609040504020204" pitchFamily="49" charset="0"/>
              </a:rPr>
              <a:t>hive_q</a:t>
            </a:r>
            <a:endParaRPr lang="en-US" sz="1200" dirty="0">
              <a:solidFill>
                <a:srgbClr val="002060"/>
              </a:solidFill>
              <a:latin typeface="Lucida Console" panose="020B0609040504020204" pitchFamily="49" charset="0"/>
            </a:endParaRPr>
          </a:p>
        </p:txBody>
      </p:sp>
      <p:sp>
        <p:nvSpPr>
          <p:cNvPr id="31" name="Rounded Rectangle 30"/>
          <p:cNvSpPr/>
          <p:nvPr/>
        </p:nvSpPr>
        <p:spPr>
          <a:xfrm>
            <a:off x="7019364" y="4364739"/>
            <a:ext cx="1062317" cy="482932"/>
          </a:xfrm>
          <a:prstGeom prst="roundRect">
            <a:avLst/>
          </a:prstGeom>
          <a:solidFill>
            <a:schemeClr val="bg2">
              <a:lumMod val="90000"/>
            </a:schemeClr>
          </a:solidFill>
          <a:ln w="19050">
            <a:solidFill>
              <a:srgbClr val="002060"/>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200" i="1" dirty="0" smtClean="0">
                <a:solidFill>
                  <a:srgbClr val="002060"/>
                </a:solidFill>
                <a:latin typeface="Lucida Console" panose="020B0609040504020204" pitchFamily="49" charset="0"/>
              </a:rPr>
              <a:t>view</a:t>
            </a:r>
            <a:endParaRPr lang="en-US" sz="1200" i="1" dirty="0">
              <a:solidFill>
                <a:srgbClr val="002060"/>
              </a:solidFill>
              <a:latin typeface="Lucida Console" panose="020B0609040504020204" pitchFamily="49" charset="0"/>
            </a:endParaRPr>
          </a:p>
        </p:txBody>
      </p:sp>
      <p:sp>
        <p:nvSpPr>
          <p:cNvPr id="32" name="Rounded Rectangle 31"/>
          <p:cNvSpPr/>
          <p:nvPr/>
        </p:nvSpPr>
        <p:spPr>
          <a:xfrm>
            <a:off x="2944906" y="3534759"/>
            <a:ext cx="1062317" cy="482932"/>
          </a:xfrm>
          <a:prstGeom prst="roundRect">
            <a:avLst/>
          </a:prstGeom>
          <a:solidFill>
            <a:schemeClr val="bg2">
              <a:lumMod val="90000"/>
            </a:schemeClr>
          </a:solidFill>
          <a:ln w="19050">
            <a:solidFill>
              <a:srgbClr val="002060"/>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200" dirty="0" smtClean="0">
                <a:solidFill>
                  <a:srgbClr val="002060"/>
                </a:solidFill>
                <a:latin typeface="Lucida Console" panose="020B0609040504020204" pitchFamily="49" charset="0"/>
              </a:rPr>
              <a:t>session</a:t>
            </a:r>
            <a:endParaRPr lang="en-US" sz="1200" dirty="0">
              <a:solidFill>
                <a:srgbClr val="002060"/>
              </a:solidFill>
              <a:latin typeface="Lucida Console" panose="020B0609040504020204" pitchFamily="49" charset="0"/>
            </a:endParaRPr>
          </a:p>
        </p:txBody>
      </p:sp>
      <p:sp>
        <p:nvSpPr>
          <p:cNvPr id="33" name="Rounded Rectangle 32"/>
          <p:cNvSpPr/>
          <p:nvPr/>
        </p:nvSpPr>
        <p:spPr>
          <a:xfrm>
            <a:off x="5564841" y="3534759"/>
            <a:ext cx="1062317" cy="482932"/>
          </a:xfrm>
          <a:prstGeom prst="roundRect">
            <a:avLst/>
          </a:prstGeom>
          <a:solidFill>
            <a:schemeClr val="bg2">
              <a:lumMod val="90000"/>
            </a:schemeClr>
          </a:solidFill>
          <a:ln w="19050">
            <a:solidFill>
              <a:srgbClr val="002060"/>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200" dirty="0" err="1" smtClean="0">
                <a:solidFill>
                  <a:srgbClr val="002060"/>
                </a:solidFill>
                <a:latin typeface="Lucida Console" panose="020B0609040504020204" pitchFamily="49" charset="0"/>
              </a:rPr>
              <a:t>hive_t</a:t>
            </a:r>
            <a:endParaRPr lang="en-US" sz="1200" dirty="0">
              <a:solidFill>
                <a:srgbClr val="002060"/>
              </a:solidFill>
              <a:latin typeface="Lucida Console" panose="020B0609040504020204" pitchFamily="49" charset="0"/>
            </a:endParaRPr>
          </a:p>
        </p:txBody>
      </p:sp>
      <p:sp>
        <p:nvSpPr>
          <p:cNvPr id="34" name="Rounded Rectangle 33"/>
          <p:cNvSpPr/>
          <p:nvPr/>
        </p:nvSpPr>
        <p:spPr>
          <a:xfrm>
            <a:off x="8184776" y="3530290"/>
            <a:ext cx="1062317" cy="482932"/>
          </a:xfrm>
          <a:prstGeom prst="roundRect">
            <a:avLst/>
          </a:prstGeom>
          <a:solidFill>
            <a:schemeClr val="bg2">
              <a:lumMod val="90000"/>
            </a:schemeClr>
          </a:solidFill>
          <a:ln w="19050">
            <a:solidFill>
              <a:srgbClr val="002060"/>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200" dirty="0" smtClean="0">
                <a:solidFill>
                  <a:srgbClr val="002060"/>
                </a:solidFill>
                <a:latin typeface="Lucida Console" panose="020B0609040504020204" pitchFamily="49" charset="0"/>
              </a:rPr>
              <a:t>binding</a:t>
            </a:r>
            <a:endParaRPr lang="en-US" sz="1200" dirty="0">
              <a:solidFill>
                <a:srgbClr val="002060"/>
              </a:solidFill>
              <a:latin typeface="Lucida Console" panose="020B0609040504020204" pitchFamily="49" charset="0"/>
            </a:endParaRPr>
          </a:p>
        </p:txBody>
      </p:sp>
      <p:cxnSp>
        <p:nvCxnSpPr>
          <p:cNvPr id="35" name="Straight Connector 34"/>
          <p:cNvCxnSpPr/>
          <p:nvPr/>
        </p:nvCxnSpPr>
        <p:spPr>
          <a:xfrm flipH="1" flipV="1">
            <a:off x="1452280" y="3283829"/>
            <a:ext cx="8822020" cy="2142"/>
          </a:xfrm>
          <a:prstGeom prst="line">
            <a:avLst/>
          </a:prstGeom>
          <a:ln w="9525">
            <a:solidFill>
              <a:schemeClr val="accent5"/>
            </a:solidFill>
            <a:prstDash val="sysDash"/>
            <a:miter lim="800000"/>
          </a:ln>
        </p:spPr>
        <p:style>
          <a:lnRef idx="1">
            <a:schemeClr val="accent1"/>
          </a:lnRef>
          <a:fillRef idx="0">
            <a:schemeClr val="accent1"/>
          </a:fillRef>
          <a:effectRef idx="0">
            <a:schemeClr val="accent1"/>
          </a:effectRef>
          <a:fontRef idx="minor">
            <a:schemeClr val="tx1"/>
          </a:fontRef>
        </p:style>
      </p:cxnSp>
      <p:sp>
        <p:nvSpPr>
          <p:cNvPr id="37" name="Rounded Rectangle 36"/>
          <p:cNvSpPr/>
          <p:nvPr/>
        </p:nvSpPr>
        <p:spPr>
          <a:xfrm>
            <a:off x="5564841" y="2624647"/>
            <a:ext cx="1062317" cy="482932"/>
          </a:xfrm>
          <a:prstGeom prst="roundRect">
            <a:avLst/>
          </a:prstGeom>
          <a:solidFill>
            <a:schemeClr val="tx2">
              <a:lumMod val="40000"/>
              <a:lumOff val="60000"/>
            </a:schemeClr>
          </a:solidFill>
          <a:ln w="19050">
            <a:solidFill>
              <a:srgbClr val="002060"/>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200" dirty="0" smtClean="0">
                <a:solidFill>
                  <a:srgbClr val="002060"/>
                </a:solidFill>
                <a:latin typeface="Lucida Console" panose="020B0609040504020204" pitchFamily="49" charset="0"/>
              </a:rPr>
              <a:t>hive</a:t>
            </a:r>
            <a:endParaRPr lang="en-US" sz="1200" dirty="0">
              <a:solidFill>
                <a:srgbClr val="002060"/>
              </a:solidFill>
              <a:latin typeface="Lucida Console" panose="020B0609040504020204" pitchFamily="49" charset="0"/>
            </a:endParaRPr>
          </a:p>
        </p:txBody>
      </p:sp>
      <p:sp>
        <p:nvSpPr>
          <p:cNvPr id="38" name="Rounded Rectangle 37"/>
          <p:cNvSpPr/>
          <p:nvPr/>
        </p:nvSpPr>
        <p:spPr>
          <a:xfrm>
            <a:off x="5564841" y="1714773"/>
            <a:ext cx="1062317" cy="482932"/>
          </a:xfrm>
          <a:prstGeom prst="roundRect">
            <a:avLst/>
          </a:prstGeom>
          <a:solidFill>
            <a:schemeClr val="tx1">
              <a:lumMod val="20000"/>
              <a:lumOff val="80000"/>
            </a:schemeClr>
          </a:solidFill>
          <a:ln w="19050">
            <a:solidFill>
              <a:srgbClr val="002060"/>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dirty="0" smtClean="0">
                <a:solidFill>
                  <a:srgbClr val="002060"/>
                </a:solidFill>
              </a:rPr>
              <a:t>Hive</a:t>
            </a:r>
            <a:endParaRPr lang="en-US" dirty="0">
              <a:solidFill>
                <a:srgbClr val="002060"/>
              </a:solidFill>
            </a:endParaRPr>
          </a:p>
        </p:txBody>
      </p:sp>
      <p:sp>
        <p:nvSpPr>
          <p:cNvPr id="39" name="Rounded Rectangle 38"/>
          <p:cNvSpPr/>
          <p:nvPr/>
        </p:nvSpPr>
        <p:spPr>
          <a:xfrm>
            <a:off x="8184775" y="1711970"/>
            <a:ext cx="1062317" cy="482932"/>
          </a:xfrm>
          <a:prstGeom prst="roundRect">
            <a:avLst/>
          </a:prstGeom>
          <a:solidFill>
            <a:schemeClr val="tx1">
              <a:lumMod val="20000"/>
              <a:lumOff val="80000"/>
            </a:schemeClr>
          </a:solidFill>
          <a:ln w="19050">
            <a:solidFill>
              <a:srgbClr val="002060"/>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dirty="0" smtClean="0">
                <a:solidFill>
                  <a:srgbClr val="002060"/>
                </a:solidFill>
              </a:rPr>
              <a:t>Hadoop</a:t>
            </a:r>
            <a:endParaRPr lang="en-US" dirty="0">
              <a:solidFill>
                <a:srgbClr val="002060"/>
              </a:solidFill>
            </a:endParaRPr>
          </a:p>
        </p:txBody>
      </p:sp>
      <p:cxnSp>
        <p:nvCxnSpPr>
          <p:cNvPr id="12" name="Straight Connector 11"/>
          <p:cNvCxnSpPr>
            <a:stCxn id="32" idx="3"/>
            <a:endCxn id="33" idx="1"/>
          </p:cNvCxnSpPr>
          <p:nvPr/>
        </p:nvCxnSpPr>
        <p:spPr>
          <a:xfrm>
            <a:off x="4007223" y="3776225"/>
            <a:ext cx="1557618" cy="0"/>
          </a:xfrm>
          <a:prstGeom prst="line">
            <a:avLst/>
          </a:prstGeom>
          <a:ln w="19050">
            <a:solidFill>
              <a:schemeClr val="accent5"/>
            </a:solidFill>
            <a:miter lim="800000"/>
            <a:tailEnd type="ova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a:stCxn id="34" idx="1"/>
            <a:endCxn id="33" idx="3"/>
          </p:cNvCxnSpPr>
          <p:nvPr/>
        </p:nvCxnSpPr>
        <p:spPr>
          <a:xfrm flipH="1">
            <a:off x="6627158" y="3771756"/>
            <a:ext cx="1557618" cy="4469"/>
          </a:xfrm>
          <a:prstGeom prst="line">
            <a:avLst/>
          </a:prstGeom>
          <a:ln w="19050">
            <a:solidFill>
              <a:schemeClr val="accent5"/>
            </a:solidFill>
            <a:miter lim="800000"/>
            <a:tailEnd type="ova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a:stCxn id="33" idx="0"/>
            <a:endCxn id="37" idx="2"/>
          </p:cNvCxnSpPr>
          <p:nvPr/>
        </p:nvCxnSpPr>
        <p:spPr>
          <a:xfrm flipV="1">
            <a:off x="6096000" y="3107579"/>
            <a:ext cx="0" cy="427180"/>
          </a:xfrm>
          <a:prstGeom prst="line">
            <a:avLst/>
          </a:prstGeom>
          <a:ln w="19050">
            <a:solidFill>
              <a:schemeClr val="accent5"/>
            </a:solidFill>
            <a:miter lim="800000"/>
            <a:headEnd type="oval"/>
            <a:tailEnd type="ova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a:stCxn id="37" idx="0"/>
            <a:endCxn id="38" idx="2"/>
          </p:cNvCxnSpPr>
          <p:nvPr/>
        </p:nvCxnSpPr>
        <p:spPr>
          <a:xfrm flipV="1">
            <a:off x="6096000" y="2197705"/>
            <a:ext cx="0" cy="426942"/>
          </a:xfrm>
          <a:prstGeom prst="line">
            <a:avLst/>
          </a:prstGeom>
          <a:ln w="19050">
            <a:solidFill>
              <a:srgbClr val="002060"/>
            </a:solidFill>
            <a:miter lim="800000"/>
            <a:headEnd type="oval"/>
            <a:tailEnd type="ova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a:stCxn id="38" idx="3"/>
            <a:endCxn id="39" idx="1"/>
          </p:cNvCxnSpPr>
          <p:nvPr/>
        </p:nvCxnSpPr>
        <p:spPr>
          <a:xfrm flipV="1">
            <a:off x="6627158" y="1953436"/>
            <a:ext cx="1557617" cy="2803"/>
          </a:xfrm>
          <a:prstGeom prst="line">
            <a:avLst/>
          </a:prstGeom>
          <a:ln w="19050">
            <a:solidFill>
              <a:srgbClr val="002060"/>
            </a:solidFill>
            <a:miter lim="800000"/>
            <a:tailEnd type="oval"/>
          </a:ln>
        </p:spPr>
        <p:style>
          <a:lnRef idx="1">
            <a:schemeClr val="accent1"/>
          </a:lnRef>
          <a:fillRef idx="0">
            <a:schemeClr val="accent1"/>
          </a:fillRef>
          <a:effectRef idx="0">
            <a:schemeClr val="accent1"/>
          </a:effectRef>
          <a:fontRef idx="minor">
            <a:schemeClr val="tx1"/>
          </a:fontRef>
        </p:style>
      </p:cxnSp>
      <p:cxnSp>
        <p:nvCxnSpPr>
          <p:cNvPr id="51" name="Elbow Connector 50"/>
          <p:cNvCxnSpPr>
            <a:stCxn id="31" idx="1"/>
            <a:endCxn id="64" idx="2"/>
          </p:cNvCxnSpPr>
          <p:nvPr/>
        </p:nvCxnSpPr>
        <p:spPr>
          <a:xfrm rot="10800000">
            <a:off x="6198396" y="4009545"/>
            <a:ext cx="820968" cy="596660"/>
          </a:xfrm>
          <a:prstGeom prst="bentConnector2">
            <a:avLst/>
          </a:prstGeom>
          <a:ln w="19050">
            <a:solidFill>
              <a:schemeClr val="accent5"/>
            </a:solidFill>
            <a:miter lim="800000"/>
          </a:ln>
        </p:spPr>
        <p:style>
          <a:lnRef idx="1">
            <a:schemeClr val="accent1"/>
          </a:lnRef>
          <a:fillRef idx="0">
            <a:schemeClr val="accent1"/>
          </a:fillRef>
          <a:effectRef idx="0">
            <a:schemeClr val="accent1"/>
          </a:effectRef>
          <a:fontRef idx="minor">
            <a:schemeClr val="tx1"/>
          </a:fontRef>
        </p:style>
      </p:cxnSp>
      <p:cxnSp>
        <p:nvCxnSpPr>
          <p:cNvPr id="53" name="Elbow Connector 52"/>
          <p:cNvCxnSpPr>
            <a:stCxn id="10" idx="3"/>
            <a:endCxn id="63" idx="2"/>
          </p:cNvCxnSpPr>
          <p:nvPr/>
        </p:nvCxnSpPr>
        <p:spPr>
          <a:xfrm flipV="1">
            <a:off x="5069540" y="4007504"/>
            <a:ext cx="897874" cy="598701"/>
          </a:xfrm>
          <a:prstGeom prst="bentConnector2">
            <a:avLst/>
          </a:prstGeom>
          <a:ln w="19050">
            <a:solidFill>
              <a:schemeClr val="accent5"/>
            </a:solidFill>
            <a:miter lim="800000"/>
          </a:ln>
        </p:spPr>
        <p:style>
          <a:lnRef idx="1">
            <a:schemeClr val="accent1"/>
          </a:lnRef>
          <a:fillRef idx="0">
            <a:schemeClr val="accent1"/>
          </a:fillRef>
          <a:effectRef idx="0">
            <a:schemeClr val="accent1"/>
          </a:effectRef>
          <a:fontRef idx="minor">
            <a:schemeClr val="tx1"/>
          </a:fontRef>
        </p:style>
      </p:cxnSp>
      <p:cxnSp>
        <p:nvCxnSpPr>
          <p:cNvPr id="57" name="Elbow Connector 56"/>
          <p:cNvCxnSpPr>
            <a:stCxn id="19" idx="1"/>
            <a:endCxn id="10" idx="2"/>
          </p:cNvCxnSpPr>
          <p:nvPr/>
        </p:nvCxnSpPr>
        <p:spPr>
          <a:xfrm rot="10800000">
            <a:off x="4538383" y="4847672"/>
            <a:ext cx="1200429" cy="705013"/>
          </a:xfrm>
          <a:prstGeom prst="bentConnector2">
            <a:avLst/>
          </a:prstGeom>
          <a:ln w="19050">
            <a:solidFill>
              <a:schemeClr val="accent5"/>
            </a:solidFill>
            <a:miter lim="800000"/>
          </a:ln>
        </p:spPr>
        <p:style>
          <a:lnRef idx="1">
            <a:schemeClr val="accent1"/>
          </a:lnRef>
          <a:fillRef idx="0">
            <a:schemeClr val="accent1"/>
          </a:fillRef>
          <a:effectRef idx="0">
            <a:schemeClr val="accent1"/>
          </a:effectRef>
          <a:fontRef idx="minor">
            <a:schemeClr val="tx1"/>
          </a:fontRef>
        </p:style>
      </p:cxnSp>
      <p:cxnSp>
        <p:nvCxnSpPr>
          <p:cNvPr id="60" name="Elbow Connector 59"/>
          <p:cNvCxnSpPr>
            <a:stCxn id="19" idx="3"/>
            <a:endCxn id="31" idx="2"/>
          </p:cNvCxnSpPr>
          <p:nvPr/>
        </p:nvCxnSpPr>
        <p:spPr>
          <a:xfrm flipV="1">
            <a:off x="6453186" y="4847671"/>
            <a:ext cx="1097337" cy="705013"/>
          </a:xfrm>
          <a:prstGeom prst="bentConnector2">
            <a:avLst/>
          </a:prstGeom>
          <a:ln w="19050">
            <a:solidFill>
              <a:schemeClr val="accent5"/>
            </a:solidFill>
            <a:miter lim="800000"/>
          </a:ln>
        </p:spPr>
        <p:style>
          <a:lnRef idx="1">
            <a:schemeClr val="accent1"/>
          </a:lnRef>
          <a:fillRef idx="0">
            <a:schemeClr val="accent1"/>
          </a:fillRef>
          <a:effectRef idx="0">
            <a:schemeClr val="accent1"/>
          </a:effectRef>
          <a:fontRef idx="minor">
            <a:schemeClr val="tx1"/>
          </a:fontRef>
        </p:style>
      </p:cxnSp>
      <p:sp>
        <p:nvSpPr>
          <p:cNvPr id="63" name="Rounded Rectangle 62"/>
          <p:cNvSpPr/>
          <p:nvPr/>
        </p:nvSpPr>
        <p:spPr>
          <a:xfrm>
            <a:off x="5926932" y="3939033"/>
            <a:ext cx="80963" cy="68471"/>
          </a:xfrm>
          <a:prstGeom prst="roundRect">
            <a:avLst/>
          </a:prstGeom>
          <a:no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64" name="Rounded Rectangle 63"/>
          <p:cNvSpPr/>
          <p:nvPr/>
        </p:nvSpPr>
        <p:spPr>
          <a:xfrm>
            <a:off x="6157914" y="3941074"/>
            <a:ext cx="80963" cy="68471"/>
          </a:xfrm>
          <a:prstGeom prst="roundRect">
            <a:avLst/>
          </a:prstGeom>
          <a:no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67" name="TextBox 66"/>
          <p:cNvSpPr txBox="1"/>
          <p:nvPr/>
        </p:nvSpPr>
        <p:spPr>
          <a:xfrm>
            <a:off x="8953500" y="4936978"/>
            <a:ext cx="1689100" cy="220302"/>
          </a:xfrm>
          <a:prstGeom prst="rect">
            <a:avLst/>
          </a:prstGeom>
          <a:solidFill>
            <a:schemeClr val="bg1"/>
          </a:solidFill>
        </p:spPr>
        <p:txBody>
          <a:bodyPr wrap="none" lIns="0" tIns="0" rIns="0" bIns="0" rtlCol="0">
            <a:noAutofit/>
          </a:bodyPr>
          <a:lstStyle/>
          <a:p>
            <a:pPr algn="ctr">
              <a:lnSpc>
                <a:spcPct val="90000"/>
              </a:lnSpc>
            </a:pPr>
            <a:r>
              <a:rPr lang="en-US" sz="1200" i="1" dirty="0" smtClean="0">
                <a:latin typeface="Lucida Console" panose="020B0609040504020204" pitchFamily="49" charset="0"/>
              </a:rPr>
              <a:t>select/</a:t>
            </a:r>
            <a:r>
              <a:rPr lang="en-US" sz="1200" i="1" dirty="0" err="1" smtClean="0">
                <a:latin typeface="Lucida Console" panose="020B0609040504020204" pitchFamily="49" charset="0"/>
              </a:rPr>
              <a:t>dml</a:t>
            </a:r>
            <a:r>
              <a:rPr lang="en-US" sz="1200" i="1" dirty="0" smtClean="0">
                <a:latin typeface="Lucida Console" panose="020B0609040504020204" pitchFamily="49" charset="0"/>
              </a:rPr>
              <a:t>/</a:t>
            </a:r>
            <a:r>
              <a:rPr lang="en-US" sz="1200" i="1" dirty="0" err="1" smtClean="0">
                <a:latin typeface="Lucida Console" panose="020B0609040504020204" pitchFamily="49" charset="0"/>
              </a:rPr>
              <a:t>ddl</a:t>
            </a:r>
            <a:endParaRPr lang="en-US" sz="1200" i="1" dirty="0" smtClean="0">
              <a:latin typeface="Lucida Console" panose="020B0609040504020204" pitchFamily="49" charset="0"/>
            </a:endParaRPr>
          </a:p>
        </p:txBody>
      </p:sp>
      <p:sp>
        <p:nvSpPr>
          <p:cNvPr id="68" name="TextBox 67"/>
          <p:cNvSpPr txBox="1"/>
          <p:nvPr/>
        </p:nvSpPr>
        <p:spPr>
          <a:xfrm>
            <a:off x="1452278" y="5106480"/>
            <a:ext cx="1306856" cy="284889"/>
          </a:xfrm>
          <a:prstGeom prst="rect">
            <a:avLst/>
          </a:prstGeom>
          <a:noFill/>
        </p:spPr>
        <p:txBody>
          <a:bodyPr wrap="none" lIns="0" tIns="0" rIns="0" bIns="0" rtlCol="0">
            <a:noAutofit/>
          </a:bodyPr>
          <a:lstStyle/>
          <a:p>
            <a:pPr algn="ctr">
              <a:lnSpc>
                <a:spcPct val="90000"/>
              </a:lnSpc>
            </a:pPr>
            <a:r>
              <a:rPr lang="en-US" i="1" dirty="0" smtClean="0"/>
              <a:t>client</a:t>
            </a:r>
            <a:endParaRPr lang="en-US" i="1" dirty="0" smtClean="0"/>
          </a:p>
        </p:txBody>
      </p:sp>
      <p:sp>
        <p:nvSpPr>
          <p:cNvPr id="69" name="TextBox 68"/>
          <p:cNvSpPr txBox="1"/>
          <p:nvPr/>
        </p:nvSpPr>
        <p:spPr>
          <a:xfrm>
            <a:off x="1452278" y="4232420"/>
            <a:ext cx="1306856" cy="284889"/>
          </a:xfrm>
          <a:prstGeom prst="rect">
            <a:avLst/>
          </a:prstGeom>
          <a:noFill/>
        </p:spPr>
        <p:txBody>
          <a:bodyPr wrap="none" lIns="0" tIns="0" rIns="0" bIns="0" rtlCol="0">
            <a:noAutofit/>
          </a:bodyPr>
          <a:lstStyle/>
          <a:p>
            <a:pPr algn="ctr">
              <a:lnSpc>
                <a:spcPct val="90000"/>
              </a:lnSpc>
            </a:pPr>
            <a:r>
              <a:rPr lang="en-US" dirty="0" err="1" smtClean="0"/>
              <a:t>sql</a:t>
            </a:r>
            <a:endParaRPr lang="en-US" dirty="0" smtClean="0"/>
          </a:p>
        </p:txBody>
      </p:sp>
      <p:sp>
        <p:nvSpPr>
          <p:cNvPr id="70" name="TextBox 69"/>
          <p:cNvSpPr txBox="1"/>
          <p:nvPr/>
        </p:nvSpPr>
        <p:spPr>
          <a:xfrm>
            <a:off x="1452278" y="3321211"/>
            <a:ext cx="1306856" cy="284889"/>
          </a:xfrm>
          <a:prstGeom prst="rect">
            <a:avLst/>
          </a:prstGeom>
          <a:noFill/>
        </p:spPr>
        <p:txBody>
          <a:bodyPr wrap="none" lIns="0" tIns="0" rIns="0" bIns="0" rtlCol="0">
            <a:noAutofit/>
          </a:bodyPr>
          <a:lstStyle/>
          <a:p>
            <a:pPr algn="ctr">
              <a:lnSpc>
                <a:spcPct val="90000"/>
              </a:lnSpc>
            </a:pPr>
            <a:r>
              <a:rPr lang="en-US" dirty="0" err="1" smtClean="0"/>
              <a:t>pl</a:t>
            </a:r>
            <a:r>
              <a:rPr lang="en-US" dirty="0" smtClean="0"/>
              <a:t>/</a:t>
            </a:r>
            <a:r>
              <a:rPr lang="en-US" dirty="0" err="1" smtClean="0"/>
              <a:t>sql</a:t>
            </a:r>
            <a:endParaRPr lang="en-US" dirty="0" smtClean="0"/>
          </a:p>
        </p:txBody>
      </p:sp>
      <p:sp>
        <p:nvSpPr>
          <p:cNvPr id="71" name="TextBox 70"/>
          <p:cNvSpPr txBox="1"/>
          <p:nvPr/>
        </p:nvSpPr>
        <p:spPr>
          <a:xfrm>
            <a:off x="1452278" y="2472791"/>
            <a:ext cx="1306856" cy="284889"/>
          </a:xfrm>
          <a:prstGeom prst="rect">
            <a:avLst/>
          </a:prstGeom>
          <a:noFill/>
        </p:spPr>
        <p:txBody>
          <a:bodyPr wrap="none" lIns="0" tIns="0" rIns="0" bIns="0" rtlCol="0">
            <a:noAutofit/>
          </a:bodyPr>
          <a:lstStyle/>
          <a:p>
            <a:pPr algn="ctr">
              <a:lnSpc>
                <a:spcPct val="90000"/>
              </a:lnSpc>
            </a:pPr>
            <a:r>
              <a:rPr lang="en-US" dirty="0" err="1" smtClean="0"/>
              <a:t>jvm</a:t>
            </a:r>
            <a:endParaRPr lang="en-US" dirty="0" smtClean="0"/>
          </a:p>
        </p:txBody>
      </p:sp>
      <p:sp>
        <p:nvSpPr>
          <p:cNvPr id="72" name="TextBox 71"/>
          <p:cNvSpPr txBox="1"/>
          <p:nvPr/>
        </p:nvSpPr>
        <p:spPr>
          <a:xfrm>
            <a:off x="1452278" y="2103782"/>
            <a:ext cx="1306856" cy="284889"/>
          </a:xfrm>
          <a:prstGeom prst="rect">
            <a:avLst/>
          </a:prstGeom>
          <a:noFill/>
        </p:spPr>
        <p:txBody>
          <a:bodyPr wrap="none" lIns="0" tIns="0" rIns="0" bIns="0" rtlCol="0">
            <a:noAutofit/>
          </a:bodyPr>
          <a:lstStyle/>
          <a:p>
            <a:pPr algn="ctr">
              <a:lnSpc>
                <a:spcPct val="90000"/>
              </a:lnSpc>
            </a:pPr>
            <a:r>
              <a:rPr lang="en-US" i="1" dirty="0" smtClean="0"/>
              <a:t>server</a:t>
            </a:r>
            <a:endParaRPr lang="en-US" i="1" dirty="0" smtClean="0"/>
          </a:p>
        </p:txBody>
      </p:sp>
      <p:sp>
        <p:nvSpPr>
          <p:cNvPr id="79" name="Right Bracket 78"/>
          <p:cNvSpPr/>
          <p:nvPr/>
        </p:nvSpPr>
        <p:spPr>
          <a:xfrm>
            <a:off x="10780109" y="2573486"/>
            <a:ext cx="186013" cy="2273485"/>
          </a:xfrm>
          <a:prstGeom prst="rightBracket">
            <a:avLst/>
          </a:prstGeom>
          <a:ln w="15875">
            <a:solidFill>
              <a:schemeClr val="accent5"/>
            </a:solidFill>
            <a:miter lim="800000"/>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0" name="TextBox 79"/>
          <p:cNvSpPr txBox="1"/>
          <p:nvPr/>
        </p:nvSpPr>
        <p:spPr>
          <a:xfrm rot="5400000">
            <a:off x="10458824" y="3618228"/>
            <a:ext cx="1395508" cy="228600"/>
          </a:xfrm>
          <a:prstGeom prst="rect">
            <a:avLst/>
          </a:prstGeom>
          <a:noFill/>
        </p:spPr>
        <p:txBody>
          <a:bodyPr wrap="none" lIns="0" tIns="0" rIns="0" bIns="0" rtlCol="0">
            <a:noAutofit/>
          </a:bodyPr>
          <a:lstStyle/>
          <a:p>
            <a:pPr algn="ctr">
              <a:lnSpc>
                <a:spcPct val="90000"/>
              </a:lnSpc>
            </a:pPr>
            <a:r>
              <a:rPr lang="en-US" dirty="0" smtClean="0">
                <a:solidFill>
                  <a:schemeClr val="accent5"/>
                </a:solidFill>
              </a:rPr>
              <a:t>database</a:t>
            </a:r>
            <a:endParaRPr lang="en-US" dirty="0" smtClean="0">
              <a:solidFill>
                <a:schemeClr val="accent5"/>
              </a:solidFill>
            </a:endParaRPr>
          </a:p>
        </p:txBody>
      </p:sp>
      <p:sp>
        <p:nvSpPr>
          <p:cNvPr id="81" name="TextBox 80"/>
          <p:cNvSpPr txBox="1"/>
          <p:nvPr/>
        </p:nvSpPr>
        <p:spPr>
          <a:xfrm>
            <a:off x="6706892" y="2512159"/>
            <a:ext cx="589924" cy="284889"/>
          </a:xfrm>
          <a:prstGeom prst="rect">
            <a:avLst/>
          </a:prstGeom>
          <a:noFill/>
        </p:spPr>
        <p:txBody>
          <a:bodyPr wrap="none" lIns="0" tIns="0" rIns="0" bIns="0" rtlCol="0">
            <a:noAutofit/>
          </a:bodyPr>
          <a:lstStyle/>
          <a:p>
            <a:pPr algn="ctr">
              <a:lnSpc>
                <a:spcPct val="90000"/>
              </a:lnSpc>
            </a:pPr>
            <a:r>
              <a:rPr lang="en-US" i="1" dirty="0" err="1" smtClean="0"/>
              <a:t>jdbc</a:t>
            </a:r>
            <a:endParaRPr lang="en-US" i="1" dirty="0" smtClean="0"/>
          </a:p>
        </p:txBody>
      </p:sp>
    </p:spTree>
    <p:extLst>
      <p:ext uri="{BB962C8B-B14F-4D97-AF65-F5344CB8AC3E}">
        <p14:creationId xmlns:p14="http://schemas.microsoft.com/office/powerpoint/2010/main" val="1847546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406400"/>
            <a:ext cx="11125200" cy="889000"/>
          </a:xfrm>
        </p:spPr>
        <p:txBody>
          <a:bodyPr/>
          <a:lstStyle/>
          <a:p>
            <a:r>
              <a:rPr lang="en-US" dirty="0"/>
              <a:t>The Solution</a:t>
            </a:r>
            <a:endParaRPr lang="en-US" dirty="0"/>
          </a:p>
        </p:txBody>
      </p:sp>
      <p:sp>
        <p:nvSpPr>
          <p:cNvPr id="5" name="Text Placeholder 4"/>
          <p:cNvSpPr>
            <a:spLocks noGrp="1"/>
          </p:cNvSpPr>
          <p:nvPr>
            <p:ph type="body" sz="quarter" idx="13"/>
          </p:nvPr>
        </p:nvSpPr>
        <p:spPr/>
        <p:txBody>
          <a:bodyPr/>
          <a:lstStyle/>
          <a:p>
            <a:r>
              <a:rPr lang="en-US" dirty="0" smtClean="0"/>
              <a:t>Example</a:t>
            </a:r>
            <a:endParaRPr lang="en-US" dirty="0"/>
          </a:p>
        </p:txBody>
      </p:sp>
      <p:sp>
        <p:nvSpPr>
          <p:cNvPr id="6" name="Footer Placeholder 5"/>
          <p:cNvSpPr>
            <a:spLocks noGrp="1"/>
          </p:cNvSpPr>
          <p:nvPr>
            <p:ph type="ftr" sz="quarter" idx="11"/>
          </p:nvPr>
        </p:nvSpPr>
        <p:spPr/>
        <p:txBody>
          <a:bodyPr/>
          <a:lstStyle/>
          <a:p>
            <a:r>
              <a:rPr lang="en-US" smtClean="0">
                <a:solidFill>
                  <a:srgbClr val="58595B"/>
                </a:solidFill>
              </a:rPr>
              <a:t>Confidential – Oracle Internal/Restricted/Highly Restricted</a:t>
            </a:r>
            <a:endParaRPr lang="en-US" dirty="0">
              <a:solidFill>
                <a:srgbClr val="58595B"/>
              </a:solidFill>
            </a:endParaRPr>
          </a:p>
        </p:txBody>
      </p:sp>
      <p:sp>
        <p:nvSpPr>
          <p:cNvPr id="3" name="Slide Number Placeholder 2"/>
          <p:cNvSpPr>
            <a:spLocks noGrp="1"/>
          </p:cNvSpPr>
          <p:nvPr>
            <p:ph type="sldNum" sz="quarter" idx="12"/>
          </p:nvPr>
        </p:nvSpPr>
        <p:spPr/>
        <p:txBody>
          <a:bodyPr/>
          <a:lstStyle/>
          <a:p>
            <a:fld id="{C51EAA63-D034-42AE-91FA-B13B9518C7BE}" type="slidenum">
              <a:rPr lang="en-US" smtClean="0">
                <a:solidFill>
                  <a:srgbClr val="58595B"/>
                </a:solidFill>
              </a:rPr>
              <a:pPr/>
              <a:t>11</a:t>
            </a:fld>
            <a:endParaRPr lang="en-US" dirty="0">
              <a:solidFill>
                <a:srgbClr val="58595B"/>
              </a:solidFill>
            </a:endParaRPr>
          </a:p>
        </p:txBody>
      </p:sp>
      <p:sp>
        <p:nvSpPr>
          <p:cNvPr id="43" name="TextBox 42"/>
          <p:cNvSpPr txBox="1"/>
          <p:nvPr/>
        </p:nvSpPr>
        <p:spPr>
          <a:xfrm>
            <a:off x="6858233" y="1633653"/>
            <a:ext cx="4611596" cy="2512059"/>
          </a:xfrm>
          <a:prstGeom prst="rect">
            <a:avLst/>
          </a:prstGeom>
          <a:noFill/>
          <a:ln>
            <a:solidFill>
              <a:srgbClr val="C00000"/>
            </a:solidFill>
            <a:prstDash val="sysDash"/>
          </a:ln>
        </p:spPr>
        <p:txBody>
          <a:bodyPr wrap="square" lIns="0" tIns="0" rIns="0" bIns="0" rtlCol="0">
            <a:noAutofit/>
          </a:bodyPr>
          <a:lstStyle/>
          <a:p>
            <a:pPr>
              <a:lnSpc>
                <a:spcPct val="90000"/>
              </a:lnSpc>
            </a:pPr>
            <a:endParaRPr lang="en-US" sz="1200" dirty="0" smtClean="0">
              <a:latin typeface="Lucida Console" panose="020B0609040504020204" pitchFamily="49" charset="0"/>
            </a:endParaRPr>
          </a:p>
          <a:p>
            <a:pPr>
              <a:lnSpc>
                <a:spcPct val="90000"/>
              </a:lnSpc>
            </a:pPr>
            <a:r>
              <a:rPr lang="en-US" sz="1200" dirty="0" smtClean="0">
                <a:latin typeface="Lucida Console" panose="020B0609040504020204" pitchFamily="49" charset="0"/>
              </a:rPr>
              <a:t> create or replace view </a:t>
            </a:r>
            <a:r>
              <a:rPr lang="en-US" sz="1200" dirty="0" err="1" smtClean="0">
                <a:solidFill>
                  <a:srgbClr val="C00000"/>
                </a:solidFill>
                <a:latin typeface="Lucida Console" panose="020B0609040504020204" pitchFamily="49" charset="0"/>
              </a:rPr>
              <a:t>scott.user_log</a:t>
            </a:r>
            <a:endParaRPr lang="en-US" sz="1200" dirty="0" smtClean="0">
              <a:solidFill>
                <a:srgbClr val="C00000"/>
              </a:solidFill>
              <a:latin typeface="Lucida Console" panose="020B0609040504020204" pitchFamily="49" charset="0"/>
            </a:endParaRPr>
          </a:p>
          <a:p>
            <a:pPr>
              <a:lnSpc>
                <a:spcPct val="90000"/>
              </a:lnSpc>
            </a:pPr>
            <a:r>
              <a:rPr lang="en-US" sz="1200" dirty="0" smtClean="0">
                <a:latin typeface="Lucida Console" panose="020B0609040504020204" pitchFamily="49" charset="0"/>
              </a:rPr>
              <a:t>     (</a:t>
            </a:r>
          </a:p>
          <a:p>
            <a:pPr>
              <a:lnSpc>
                <a:spcPct val="90000"/>
              </a:lnSpc>
            </a:pPr>
            <a:r>
              <a:rPr lang="en-US" sz="1200" dirty="0" smtClean="0">
                <a:latin typeface="Lucida Console" panose="020B0609040504020204" pitchFamily="49" charset="0"/>
              </a:rPr>
              <a:t>         stamp, </a:t>
            </a:r>
          </a:p>
          <a:p>
            <a:pPr>
              <a:lnSpc>
                <a:spcPct val="90000"/>
              </a:lnSpc>
            </a:pPr>
            <a:r>
              <a:rPr lang="en-US" sz="1200" dirty="0" smtClean="0">
                <a:latin typeface="Lucida Console" panose="020B0609040504020204" pitchFamily="49" charset="0"/>
              </a:rPr>
              <a:t>         account, </a:t>
            </a:r>
          </a:p>
          <a:p>
            <a:pPr>
              <a:lnSpc>
                <a:spcPct val="90000"/>
              </a:lnSpc>
            </a:pPr>
            <a:r>
              <a:rPr lang="en-US" sz="1200" dirty="0" smtClean="0">
                <a:latin typeface="Lucida Console" panose="020B0609040504020204" pitchFamily="49" charset="0"/>
              </a:rPr>
              <a:t>         message </a:t>
            </a:r>
          </a:p>
          <a:p>
            <a:pPr>
              <a:lnSpc>
                <a:spcPct val="90000"/>
              </a:lnSpc>
            </a:pPr>
            <a:r>
              <a:rPr lang="en-US" sz="1200" dirty="0" smtClean="0">
                <a:latin typeface="Lucida Console" panose="020B0609040504020204" pitchFamily="49" charset="0"/>
              </a:rPr>
              <a:t>     )</a:t>
            </a:r>
          </a:p>
          <a:p>
            <a:pPr>
              <a:lnSpc>
                <a:spcPct val="90000"/>
              </a:lnSpc>
            </a:pPr>
            <a:r>
              <a:rPr lang="en-US" sz="1200" dirty="0" smtClean="0">
                <a:latin typeface="Lucida Console" panose="020B0609040504020204" pitchFamily="49" charset="0"/>
              </a:rPr>
              <a:t> as</a:t>
            </a:r>
          </a:p>
          <a:p>
            <a:pPr>
              <a:lnSpc>
                <a:spcPct val="90000"/>
              </a:lnSpc>
            </a:pPr>
            <a:r>
              <a:rPr lang="en-US" sz="1200" dirty="0" smtClean="0">
                <a:latin typeface="Lucida Console" panose="020B0609040504020204" pitchFamily="49" charset="0"/>
              </a:rPr>
              <a:t> select * </a:t>
            </a:r>
          </a:p>
          <a:p>
            <a:pPr>
              <a:lnSpc>
                <a:spcPct val="90000"/>
              </a:lnSpc>
            </a:pPr>
            <a:r>
              <a:rPr lang="en-US" sz="1200" dirty="0" smtClean="0">
                <a:latin typeface="Lucida Console" panose="020B0609040504020204" pitchFamily="49" charset="0"/>
              </a:rPr>
              <a:t>   from table( </a:t>
            </a:r>
            <a:r>
              <a:rPr lang="en-US" sz="1200" dirty="0" err="1" smtClean="0">
                <a:solidFill>
                  <a:srgbClr val="002060"/>
                </a:solidFill>
                <a:latin typeface="Lucida Console" panose="020B0609040504020204" pitchFamily="49" charset="0"/>
              </a:rPr>
              <a:t>hive_q</a:t>
            </a:r>
            <a:r>
              <a:rPr lang="en-US" sz="1200" dirty="0" smtClean="0">
                <a:solidFill>
                  <a:srgbClr val="002060"/>
                </a:solidFill>
                <a:latin typeface="Lucida Console" panose="020B0609040504020204" pitchFamily="49" charset="0"/>
              </a:rPr>
              <a:t>(</a:t>
            </a:r>
            <a:r>
              <a:rPr lang="en-US" sz="1200" dirty="0" smtClean="0">
                <a:latin typeface="Lucida Console" panose="020B0609040504020204" pitchFamily="49" charset="0"/>
              </a:rPr>
              <a:t> </a:t>
            </a:r>
            <a:r>
              <a:rPr lang="en-US" sz="1200" dirty="0" smtClean="0">
                <a:solidFill>
                  <a:srgbClr val="002060"/>
                </a:solidFill>
                <a:latin typeface="Lucida Console" panose="020B0609040504020204" pitchFamily="49" charset="0"/>
              </a:rPr>
              <a:t>q'[ </a:t>
            </a:r>
            <a:r>
              <a:rPr lang="en-US" sz="1200" dirty="0" smtClean="0">
                <a:solidFill>
                  <a:schemeClr val="accent5"/>
                </a:solidFill>
                <a:latin typeface="Lucida Console" panose="020B0609040504020204" pitchFamily="49" charset="0"/>
              </a:rPr>
              <a:t>select stamp, </a:t>
            </a:r>
          </a:p>
          <a:p>
            <a:pPr>
              <a:lnSpc>
                <a:spcPct val="90000"/>
              </a:lnSpc>
            </a:pPr>
            <a:r>
              <a:rPr lang="en-US" sz="1200" dirty="0" smtClean="0">
                <a:solidFill>
                  <a:schemeClr val="accent5"/>
                </a:solidFill>
                <a:latin typeface="Lucida Console" panose="020B0609040504020204" pitchFamily="49" charset="0"/>
              </a:rPr>
              <a:t>                                  account, </a:t>
            </a:r>
          </a:p>
          <a:p>
            <a:pPr>
              <a:lnSpc>
                <a:spcPct val="90000"/>
              </a:lnSpc>
            </a:pPr>
            <a:r>
              <a:rPr lang="en-US" sz="1200" dirty="0" smtClean="0">
                <a:solidFill>
                  <a:schemeClr val="accent5"/>
                </a:solidFill>
                <a:latin typeface="Lucida Console" panose="020B0609040504020204" pitchFamily="49" charset="0"/>
              </a:rPr>
              <a:t>                                  message </a:t>
            </a:r>
          </a:p>
          <a:p>
            <a:pPr>
              <a:lnSpc>
                <a:spcPct val="90000"/>
              </a:lnSpc>
            </a:pPr>
            <a:r>
              <a:rPr lang="en-US" sz="1200" dirty="0" smtClean="0">
                <a:solidFill>
                  <a:schemeClr val="accent5"/>
                </a:solidFill>
                <a:latin typeface="Lucida Console" panose="020B0609040504020204" pitchFamily="49" charset="0"/>
              </a:rPr>
              <a:t>                             from </a:t>
            </a:r>
            <a:r>
              <a:rPr lang="en-US" sz="1200" dirty="0" err="1" smtClean="0">
                <a:solidFill>
                  <a:schemeClr val="accent5"/>
                </a:solidFill>
                <a:latin typeface="Lucida Console" panose="020B0609040504020204" pitchFamily="49" charset="0"/>
              </a:rPr>
              <a:t>user_log</a:t>
            </a:r>
            <a:endParaRPr lang="en-US" sz="1200" dirty="0" smtClean="0">
              <a:solidFill>
                <a:schemeClr val="accent5"/>
              </a:solidFill>
              <a:latin typeface="Lucida Console" panose="020B0609040504020204" pitchFamily="49" charset="0"/>
            </a:endParaRPr>
          </a:p>
          <a:p>
            <a:pPr>
              <a:lnSpc>
                <a:spcPct val="90000"/>
              </a:lnSpc>
            </a:pPr>
            <a:r>
              <a:rPr lang="en-US" sz="1200" dirty="0" smtClean="0">
                <a:solidFill>
                  <a:schemeClr val="accent5"/>
                </a:solidFill>
                <a:latin typeface="Lucida Console" panose="020B0609040504020204" pitchFamily="49" charset="0"/>
              </a:rPr>
              <a:t>                            order by stamp</a:t>
            </a:r>
            <a:r>
              <a:rPr lang="en-US" sz="1200" dirty="0" smtClean="0">
                <a:solidFill>
                  <a:srgbClr val="002060"/>
                </a:solidFill>
                <a:latin typeface="Lucida Console" panose="020B0609040504020204" pitchFamily="49" charset="0"/>
              </a:rPr>
              <a:t> ]'</a:t>
            </a:r>
            <a:r>
              <a:rPr lang="en-US" sz="1200" dirty="0" smtClean="0">
                <a:latin typeface="Lucida Console" panose="020B0609040504020204" pitchFamily="49" charset="0"/>
              </a:rPr>
              <a:t> </a:t>
            </a:r>
            <a:r>
              <a:rPr lang="en-US" sz="1200" dirty="0" smtClean="0">
                <a:solidFill>
                  <a:srgbClr val="002060"/>
                </a:solidFill>
                <a:latin typeface="Lucida Console" panose="020B0609040504020204" pitchFamily="49" charset="0"/>
              </a:rPr>
              <a:t>)</a:t>
            </a:r>
            <a:r>
              <a:rPr lang="en-US" sz="1200" dirty="0" smtClean="0">
                <a:latin typeface="Lucida Console" panose="020B0609040504020204" pitchFamily="49" charset="0"/>
              </a:rPr>
              <a:t> ) </a:t>
            </a:r>
          </a:p>
          <a:p>
            <a:pPr>
              <a:lnSpc>
                <a:spcPct val="90000"/>
              </a:lnSpc>
            </a:pPr>
            <a:endParaRPr lang="en-US" sz="1200" dirty="0" smtClean="0">
              <a:latin typeface="Lucida Console" panose="020B0609040504020204" pitchFamily="49" charset="0"/>
            </a:endParaRPr>
          </a:p>
        </p:txBody>
      </p:sp>
      <p:sp>
        <p:nvSpPr>
          <p:cNvPr id="46" name="TextBox 45"/>
          <p:cNvSpPr txBox="1"/>
          <p:nvPr/>
        </p:nvSpPr>
        <p:spPr>
          <a:xfrm>
            <a:off x="7417444" y="4391189"/>
            <a:ext cx="4052385" cy="1919582"/>
          </a:xfrm>
          <a:prstGeom prst="rect">
            <a:avLst/>
          </a:prstGeom>
          <a:noFill/>
          <a:ln>
            <a:solidFill>
              <a:schemeClr val="accent5"/>
            </a:solidFill>
            <a:prstDash val="sysDash"/>
          </a:ln>
        </p:spPr>
        <p:txBody>
          <a:bodyPr wrap="square" lIns="0" tIns="0" rIns="0" bIns="0" rtlCol="0">
            <a:noAutofit/>
          </a:bodyPr>
          <a:lstStyle/>
          <a:p>
            <a:pPr>
              <a:lnSpc>
                <a:spcPct val="90000"/>
              </a:lnSpc>
            </a:pPr>
            <a:endParaRPr lang="en-US" sz="1200" dirty="0" smtClean="0">
              <a:latin typeface="Lucida Console" panose="020B0609040504020204" pitchFamily="49" charset="0"/>
            </a:endParaRPr>
          </a:p>
          <a:p>
            <a:pPr>
              <a:lnSpc>
                <a:spcPct val="90000"/>
              </a:lnSpc>
            </a:pPr>
            <a:r>
              <a:rPr lang="en-US" sz="1200" dirty="0">
                <a:latin typeface="Lucida Console" panose="020B0609040504020204" pitchFamily="49" charset="0"/>
              </a:rPr>
              <a:t> </a:t>
            </a:r>
            <a:r>
              <a:rPr lang="en-US" sz="1200" dirty="0" smtClean="0">
                <a:latin typeface="Lucida Console" panose="020B0609040504020204" pitchFamily="49" charset="0"/>
              </a:rPr>
              <a:t>procedure </a:t>
            </a:r>
            <a:r>
              <a:rPr lang="en-US" sz="1200" dirty="0" err="1" smtClean="0">
                <a:latin typeface="Lucida Console" panose="020B0609040504020204" pitchFamily="49" charset="0"/>
              </a:rPr>
              <a:t>user_report</a:t>
            </a:r>
            <a:r>
              <a:rPr lang="en-US" sz="1200" dirty="0" smtClean="0">
                <a:latin typeface="Lucida Console" panose="020B0609040504020204" pitchFamily="49" charset="0"/>
              </a:rPr>
              <a:t>( p out </a:t>
            </a:r>
            <a:r>
              <a:rPr lang="en-US" sz="1200" dirty="0" err="1" smtClean="0">
                <a:latin typeface="Lucida Console" panose="020B0609040504020204" pitchFamily="49" charset="0"/>
              </a:rPr>
              <a:t>xmltype</a:t>
            </a:r>
            <a:r>
              <a:rPr lang="en-US" sz="1200" dirty="0" smtClean="0">
                <a:latin typeface="Lucida Console" panose="020B0609040504020204" pitchFamily="49" charset="0"/>
              </a:rPr>
              <a:t> ) is</a:t>
            </a:r>
          </a:p>
          <a:p>
            <a:pPr>
              <a:lnSpc>
                <a:spcPct val="90000"/>
              </a:lnSpc>
            </a:pPr>
            <a:r>
              <a:rPr lang="en-US" sz="1200" dirty="0" smtClean="0">
                <a:latin typeface="Lucida Console" panose="020B0609040504020204" pitchFamily="49" charset="0"/>
              </a:rPr>
              <a:t> begin</a:t>
            </a:r>
          </a:p>
          <a:p>
            <a:pPr>
              <a:lnSpc>
                <a:spcPct val="90000"/>
              </a:lnSpc>
            </a:pPr>
            <a:endParaRPr lang="en-US" sz="1200" dirty="0" smtClean="0">
              <a:latin typeface="Lucida Console" panose="020B0609040504020204" pitchFamily="49" charset="0"/>
            </a:endParaRPr>
          </a:p>
          <a:p>
            <a:pPr>
              <a:lnSpc>
                <a:spcPct val="90000"/>
              </a:lnSpc>
            </a:pPr>
            <a:r>
              <a:rPr lang="en-US" sz="1200" dirty="0" smtClean="0">
                <a:latin typeface="Lucida Console" panose="020B0609040504020204" pitchFamily="49" charset="0"/>
              </a:rPr>
              <a:t>     for rec in ( select account,</a:t>
            </a:r>
          </a:p>
          <a:p>
            <a:pPr>
              <a:lnSpc>
                <a:spcPct val="90000"/>
              </a:lnSpc>
            </a:pPr>
            <a:r>
              <a:rPr lang="en-US" sz="1200" dirty="0" smtClean="0">
                <a:latin typeface="Lucida Console" panose="020B0609040504020204" pitchFamily="49" charset="0"/>
              </a:rPr>
              <a:t>                         message</a:t>
            </a:r>
          </a:p>
          <a:p>
            <a:pPr>
              <a:lnSpc>
                <a:spcPct val="90000"/>
              </a:lnSpc>
            </a:pPr>
            <a:r>
              <a:rPr lang="en-US" sz="1200" dirty="0" smtClean="0">
                <a:latin typeface="Lucida Console" panose="020B0609040504020204" pitchFamily="49" charset="0"/>
              </a:rPr>
              <a:t>                    from </a:t>
            </a:r>
            <a:r>
              <a:rPr lang="en-US" sz="1200" dirty="0" err="1" smtClean="0">
                <a:latin typeface="Lucida Console" panose="020B0609040504020204" pitchFamily="49" charset="0"/>
              </a:rPr>
              <a:t>scott.user_log</a:t>
            </a:r>
            <a:endParaRPr lang="en-US" sz="1200" dirty="0" smtClean="0">
              <a:latin typeface="Lucida Console" panose="020B0609040504020204" pitchFamily="49" charset="0"/>
            </a:endParaRPr>
          </a:p>
          <a:p>
            <a:pPr>
              <a:lnSpc>
                <a:spcPct val="90000"/>
              </a:lnSpc>
            </a:pPr>
            <a:r>
              <a:rPr lang="en-US" sz="1200" dirty="0" smtClean="0">
                <a:latin typeface="Lucida Console" panose="020B0609040504020204" pitchFamily="49" charset="0"/>
              </a:rPr>
              <a:t>                   order by account ) loop</a:t>
            </a:r>
          </a:p>
          <a:p>
            <a:pPr>
              <a:lnSpc>
                <a:spcPct val="90000"/>
              </a:lnSpc>
            </a:pPr>
            <a:r>
              <a:rPr lang="en-US" sz="1200" dirty="0" smtClean="0">
                <a:latin typeface="Lucida Console" panose="020B0609040504020204" pitchFamily="49" charset="0"/>
              </a:rPr>
              <a:t>      ...</a:t>
            </a:r>
          </a:p>
          <a:p>
            <a:pPr>
              <a:lnSpc>
                <a:spcPct val="90000"/>
              </a:lnSpc>
            </a:pPr>
            <a:endParaRPr lang="en-US" sz="1200" dirty="0" smtClean="0">
              <a:latin typeface="Lucida Console" panose="020B0609040504020204" pitchFamily="49" charset="0"/>
            </a:endParaRPr>
          </a:p>
          <a:p>
            <a:pPr>
              <a:lnSpc>
                <a:spcPct val="90000"/>
              </a:lnSpc>
            </a:pPr>
            <a:r>
              <a:rPr lang="en-US" sz="1200" dirty="0" smtClean="0">
                <a:latin typeface="Lucida Console" panose="020B0609040504020204" pitchFamily="49" charset="0"/>
              </a:rPr>
              <a:t> end </a:t>
            </a:r>
            <a:r>
              <a:rPr lang="en-US" sz="1200" dirty="0" err="1" smtClean="0">
                <a:latin typeface="Lucida Console" panose="020B0609040504020204" pitchFamily="49" charset="0"/>
              </a:rPr>
              <a:t>user_report</a:t>
            </a:r>
            <a:r>
              <a:rPr lang="en-US" sz="1200" dirty="0" smtClean="0">
                <a:latin typeface="Lucida Console" panose="020B0609040504020204" pitchFamily="49" charset="0"/>
              </a:rPr>
              <a:t>;</a:t>
            </a:r>
            <a:endParaRPr lang="en-US" sz="1200" dirty="0" smtClean="0">
              <a:latin typeface="Lucida Console" panose="020B0609040504020204" pitchFamily="49" charset="0"/>
            </a:endParaRPr>
          </a:p>
        </p:txBody>
      </p:sp>
      <p:cxnSp>
        <p:nvCxnSpPr>
          <p:cNvPr id="48" name="Straight Connector 47"/>
          <p:cNvCxnSpPr/>
          <p:nvPr/>
        </p:nvCxnSpPr>
        <p:spPr>
          <a:xfrm flipV="1">
            <a:off x="7061200" y="4151384"/>
            <a:ext cx="9712" cy="1208016"/>
          </a:xfrm>
          <a:prstGeom prst="line">
            <a:avLst/>
          </a:prstGeom>
          <a:ln w="9525">
            <a:solidFill>
              <a:schemeClr val="accent5"/>
            </a:solidFill>
            <a:prstDash val="sysDash"/>
            <a:miter lim="800000"/>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a:stCxn id="46" idx="1"/>
          </p:cNvCxnSpPr>
          <p:nvPr/>
        </p:nvCxnSpPr>
        <p:spPr>
          <a:xfrm flipH="1">
            <a:off x="7067550" y="5350980"/>
            <a:ext cx="349894" cy="2070"/>
          </a:xfrm>
          <a:prstGeom prst="line">
            <a:avLst/>
          </a:prstGeom>
          <a:ln w="9525">
            <a:solidFill>
              <a:schemeClr val="accent5"/>
            </a:solidFill>
            <a:prstDash val="sysDash"/>
            <a:miter lim="800000"/>
          </a:ln>
        </p:spPr>
        <p:style>
          <a:lnRef idx="1">
            <a:schemeClr val="accent1"/>
          </a:lnRef>
          <a:fillRef idx="0">
            <a:schemeClr val="accent1"/>
          </a:fillRef>
          <a:effectRef idx="0">
            <a:schemeClr val="accent1"/>
          </a:effectRef>
          <a:fontRef idx="minor">
            <a:schemeClr val="tx1"/>
          </a:fontRef>
        </p:style>
      </p:cxnSp>
      <p:pic>
        <p:nvPicPr>
          <p:cNvPr id="52" name="Picture 5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876" y="3492836"/>
            <a:ext cx="812800" cy="812800"/>
          </a:xfrm>
          <a:prstGeom prst="rect">
            <a:avLst/>
          </a:prstGeom>
        </p:spPr>
      </p:pic>
      <p:pic>
        <p:nvPicPr>
          <p:cNvPr id="54" name="Picture 53"/>
          <p:cNvPicPr>
            <a:picLocks noChangeAspect="1"/>
          </p:cNvPicPr>
          <p:nvPr/>
        </p:nvPicPr>
        <p:blipFill>
          <a:blip r:embed="rId4"/>
          <a:stretch>
            <a:fillRect/>
          </a:stretch>
        </p:blipFill>
        <p:spPr>
          <a:xfrm>
            <a:off x="640824" y="4631104"/>
            <a:ext cx="674370" cy="658654"/>
          </a:xfrm>
          <a:prstGeom prst="rect">
            <a:avLst/>
          </a:prstGeom>
        </p:spPr>
      </p:pic>
      <p:pic>
        <p:nvPicPr>
          <p:cNvPr id="55" name="Picture 54"/>
          <p:cNvPicPr>
            <a:picLocks noChangeAspect="1"/>
          </p:cNvPicPr>
          <p:nvPr/>
        </p:nvPicPr>
        <p:blipFill>
          <a:blip r:embed="rId5"/>
          <a:stretch>
            <a:fillRect/>
          </a:stretch>
        </p:blipFill>
        <p:spPr>
          <a:xfrm>
            <a:off x="531953" y="3297161"/>
            <a:ext cx="892112" cy="1204151"/>
          </a:xfrm>
          <a:prstGeom prst="rect">
            <a:avLst/>
          </a:prstGeom>
        </p:spPr>
      </p:pic>
      <p:cxnSp>
        <p:nvCxnSpPr>
          <p:cNvPr id="56" name="Straight Connector 55"/>
          <p:cNvCxnSpPr>
            <a:stCxn id="55" idx="3"/>
            <a:endCxn id="52" idx="1"/>
          </p:cNvCxnSpPr>
          <p:nvPr/>
        </p:nvCxnSpPr>
        <p:spPr>
          <a:xfrm flipV="1">
            <a:off x="1424065" y="3899236"/>
            <a:ext cx="248811" cy="1"/>
          </a:xfrm>
          <a:prstGeom prst="line">
            <a:avLst/>
          </a:prstGeom>
          <a:ln w="19050">
            <a:solidFill>
              <a:schemeClr val="accent5"/>
            </a:solidFill>
            <a:miter lim="800000"/>
          </a:ln>
        </p:spPr>
        <p:style>
          <a:lnRef idx="1">
            <a:schemeClr val="accent1"/>
          </a:lnRef>
          <a:fillRef idx="0">
            <a:schemeClr val="accent1"/>
          </a:fillRef>
          <a:effectRef idx="0">
            <a:schemeClr val="accent1"/>
          </a:effectRef>
          <a:fontRef idx="minor">
            <a:schemeClr val="tx1"/>
          </a:fontRef>
        </p:style>
      </p:cxnSp>
      <p:sp>
        <p:nvSpPr>
          <p:cNvPr id="59" name="Striped Right Arrow 58"/>
          <p:cNvSpPr/>
          <p:nvPr/>
        </p:nvSpPr>
        <p:spPr>
          <a:xfrm>
            <a:off x="3149599" y="3610692"/>
            <a:ext cx="3340099" cy="694944"/>
          </a:xfrm>
          <a:prstGeom prst="stripedRightArrow">
            <a:avLst/>
          </a:prstGeom>
          <a:solidFill>
            <a:schemeClr val="bg1"/>
          </a:solidFill>
          <a:ln w="19050">
            <a:solidFill>
              <a:srgbClr val="002060"/>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dirty="0" smtClean="0"/>
              <a:t>hive_</a:t>
            </a:r>
            <a:endParaRPr lang="en-US" dirty="0"/>
          </a:p>
        </p:txBody>
      </p:sp>
      <p:sp>
        <p:nvSpPr>
          <p:cNvPr id="62" name="TextBox 61"/>
          <p:cNvSpPr txBox="1"/>
          <p:nvPr/>
        </p:nvSpPr>
        <p:spPr>
          <a:xfrm>
            <a:off x="3289300" y="3835400"/>
            <a:ext cx="2870200" cy="272211"/>
          </a:xfrm>
          <a:prstGeom prst="rect">
            <a:avLst/>
          </a:prstGeom>
          <a:solidFill>
            <a:schemeClr val="bg1"/>
          </a:solidFill>
        </p:spPr>
        <p:txBody>
          <a:bodyPr wrap="none" lIns="0" tIns="0" rIns="0" bIns="0" rtlCol="0">
            <a:noAutofit/>
          </a:bodyPr>
          <a:lstStyle/>
          <a:p>
            <a:pPr algn="ctr">
              <a:lnSpc>
                <a:spcPct val="90000"/>
              </a:lnSpc>
            </a:pPr>
            <a:r>
              <a:rPr lang="en-US" sz="1400" dirty="0" err="1" smtClean="0">
                <a:solidFill>
                  <a:srgbClr val="002060"/>
                </a:solidFill>
                <a:latin typeface="Lucida Console" panose="020B0609040504020204" pitchFamily="49" charset="0"/>
              </a:rPr>
              <a:t>hive_t</a:t>
            </a:r>
            <a:endParaRPr lang="en-US" sz="1400" dirty="0" smtClean="0">
              <a:solidFill>
                <a:srgbClr val="002060"/>
              </a:solidFill>
              <a:latin typeface="Lucida Console" panose="020B0609040504020204" pitchFamily="49" charset="0"/>
            </a:endParaRPr>
          </a:p>
        </p:txBody>
      </p:sp>
      <p:sp>
        <p:nvSpPr>
          <p:cNvPr id="65" name="TextBox 64"/>
          <p:cNvSpPr txBox="1"/>
          <p:nvPr/>
        </p:nvSpPr>
        <p:spPr>
          <a:xfrm>
            <a:off x="1500498" y="2004653"/>
            <a:ext cx="5268835" cy="763522"/>
          </a:xfrm>
          <a:prstGeom prst="rect">
            <a:avLst/>
          </a:prstGeom>
          <a:noFill/>
          <a:ln>
            <a:solidFill>
              <a:srgbClr val="C00000"/>
            </a:solidFill>
            <a:prstDash val="sysDash"/>
          </a:ln>
        </p:spPr>
        <p:txBody>
          <a:bodyPr wrap="square" lIns="0" tIns="0" rIns="0" bIns="0" rtlCol="0">
            <a:noAutofit/>
          </a:bodyPr>
          <a:lstStyle/>
          <a:p>
            <a:pPr>
              <a:lnSpc>
                <a:spcPct val="90000"/>
              </a:lnSpc>
            </a:pPr>
            <a:r>
              <a:rPr lang="en-US" sz="1050" dirty="0" smtClean="0">
                <a:solidFill>
                  <a:srgbClr val="002060"/>
                </a:solidFill>
                <a:latin typeface="Lucida Console" panose="020B0609040504020204" pitchFamily="49" charset="0"/>
              </a:rPr>
              <a:t> </a:t>
            </a:r>
          </a:p>
          <a:p>
            <a:pPr>
              <a:lnSpc>
                <a:spcPct val="90000"/>
              </a:lnSpc>
            </a:pPr>
            <a:r>
              <a:rPr lang="en-US" sz="1050" dirty="0" smtClean="0">
                <a:solidFill>
                  <a:srgbClr val="002060"/>
                </a:solidFill>
                <a:latin typeface="Lucida Console" panose="020B0609040504020204" pitchFamily="49" charset="0"/>
              </a:rPr>
              <a:t> </a:t>
            </a:r>
            <a:r>
              <a:rPr lang="en-US" sz="1050" dirty="0" err="1" smtClean="0">
                <a:solidFill>
                  <a:srgbClr val="002060"/>
                </a:solidFill>
                <a:latin typeface="Lucida Console" panose="020B0609040504020204" pitchFamily="49" charset="0"/>
              </a:rPr>
              <a:t>param</a:t>
            </a:r>
            <a:r>
              <a:rPr lang="en-US" sz="1050" dirty="0" smtClean="0">
                <a:solidFill>
                  <a:srgbClr val="002060"/>
                </a:solidFill>
                <a:latin typeface="Lucida Console" panose="020B0609040504020204" pitchFamily="49" charset="0"/>
              </a:rPr>
              <a:t>( '</a:t>
            </a:r>
            <a:r>
              <a:rPr lang="en-US" sz="1050" dirty="0" err="1" smtClean="0">
                <a:solidFill>
                  <a:srgbClr val="002060"/>
                </a:solidFill>
                <a:latin typeface="Lucida Console" panose="020B0609040504020204" pitchFamily="49" charset="0"/>
              </a:rPr>
              <a:t>hive_jdbc_url</a:t>
            </a:r>
            <a:r>
              <a:rPr lang="en-US" sz="1050" dirty="0" smtClean="0">
                <a:solidFill>
                  <a:srgbClr val="002060"/>
                </a:solidFill>
                <a:latin typeface="Lucida Console" panose="020B0609040504020204" pitchFamily="49" charset="0"/>
              </a:rPr>
              <a:t>',   </a:t>
            </a:r>
            <a:r>
              <a:rPr lang="en-US" sz="1050" dirty="0" smtClean="0">
                <a:solidFill>
                  <a:srgbClr val="C00000"/>
                </a:solidFill>
                <a:latin typeface="Lucida Console" panose="020B0609040504020204" pitchFamily="49" charset="0"/>
              </a:rPr>
              <a:t>'jdbc:hive2://hive.corp.com:10000</a:t>
            </a:r>
            <a:r>
              <a:rPr lang="en-US" sz="1050" dirty="0" smtClean="0">
                <a:solidFill>
                  <a:srgbClr val="002060"/>
                </a:solidFill>
                <a:latin typeface="Lucida Console" panose="020B0609040504020204" pitchFamily="49" charset="0"/>
              </a:rPr>
              <a:t>' );</a:t>
            </a:r>
          </a:p>
          <a:p>
            <a:pPr>
              <a:lnSpc>
                <a:spcPct val="90000"/>
              </a:lnSpc>
            </a:pPr>
            <a:r>
              <a:rPr lang="en-US" sz="1050" dirty="0" smtClean="0">
                <a:solidFill>
                  <a:srgbClr val="002060"/>
                </a:solidFill>
                <a:latin typeface="Lucida Console" panose="020B0609040504020204" pitchFamily="49" charset="0"/>
              </a:rPr>
              <a:t> </a:t>
            </a:r>
            <a:r>
              <a:rPr lang="en-US" sz="1050" dirty="0" err="1" smtClean="0">
                <a:solidFill>
                  <a:srgbClr val="002060"/>
                </a:solidFill>
                <a:latin typeface="Lucida Console" panose="020B0609040504020204" pitchFamily="49" charset="0"/>
              </a:rPr>
              <a:t>param</a:t>
            </a:r>
            <a:r>
              <a:rPr lang="en-US" sz="1050" dirty="0" smtClean="0">
                <a:solidFill>
                  <a:srgbClr val="002060"/>
                </a:solidFill>
                <a:latin typeface="Lucida Console" panose="020B0609040504020204" pitchFamily="49" charset="0"/>
              </a:rPr>
              <a:t>( 'hive_jdbc_url.1', 'user=oracle' );</a:t>
            </a:r>
          </a:p>
          <a:p>
            <a:pPr>
              <a:lnSpc>
                <a:spcPct val="90000"/>
              </a:lnSpc>
            </a:pPr>
            <a:r>
              <a:rPr lang="en-US" sz="1050" dirty="0" smtClean="0">
                <a:solidFill>
                  <a:srgbClr val="002060"/>
                </a:solidFill>
                <a:latin typeface="Lucida Console" panose="020B0609040504020204" pitchFamily="49" charset="0"/>
              </a:rPr>
              <a:t> </a:t>
            </a:r>
            <a:r>
              <a:rPr lang="en-US" sz="1050" dirty="0" err="1" smtClean="0">
                <a:solidFill>
                  <a:srgbClr val="002060"/>
                </a:solidFill>
                <a:latin typeface="Lucida Console" panose="020B0609040504020204" pitchFamily="49" charset="0"/>
              </a:rPr>
              <a:t>param</a:t>
            </a:r>
            <a:r>
              <a:rPr lang="en-US" sz="1050" dirty="0" smtClean="0">
                <a:solidFill>
                  <a:srgbClr val="002060"/>
                </a:solidFill>
                <a:latin typeface="Lucida Console" panose="020B0609040504020204" pitchFamily="49" charset="0"/>
              </a:rPr>
              <a:t>( 'hive_jdbc_url.2', 'password=welcome1' );</a:t>
            </a:r>
            <a:endParaRPr lang="en-US" sz="1050" dirty="0" smtClean="0">
              <a:solidFill>
                <a:srgbClr val="002060"/>
              </a:solidFill>
              <a:latin typeface="Lucida Console" panose="020B0609040504020204" pitchFamily="49" charset="0"/>
            </a:endParaRPr>
          </a:p>
        </p:txBody>
      </p:sp>
      <p:sp>
        <p:nvSpPr>
          <p:cNvPr id="66" name="TextBox 65"/>
          <p:cNvSpPr txBox="1"/>
          <p:nvPr/>
        </p:nvSpPr>
        <p:spPr>
          <a:xfrm>
            <a:off x="2485676" y="5276773"/>
            <a:ext cx="4283657" cy="664127"/>
          </a:xfrm>
          <a:prstGeom prst="rect">
            <a:avLst/>
          </a:prstGeom>
          <a:noFill/>
          <a:ln>
            <a:solidFill>
              <a:srgbClr val="C00000"/>
            </a:solidFill>
            <a:prstDash val="sysDash"/>
          </a:ln>
        </p:spPr>
        <p:txBody>
          <a:bodyPr wrap="square" lIns="0" tIns="0" rIns="0" bIns="0" rtlCol="0">
            <a:noAutofit/>
          </a:bodyPr>
          <a:lstStyle/>
          <a:p>
            <a:pPr>
              <a:lnSpc>
                <a:spcPct val="90000"/>
              </a:lnSpc>
            </a:pPr>
            <a:endParaRPr lang="en-US" sz="1050" dirty="0" smtClean="0">
              <a:solidFill>
                <a:srgbClr val="002060"/>
              </a:solidFill>
              <a:latin typeface="Lucida Console" panose="020B0609040504020204" pitchFamily="49" charset="0"/>
            </a:endParaRPr>
          </a:p>
          <a:p>
            <a:pPr>
              <a:lnSpc>
                <a:spcPct val="90000"/>
              </a:lnSpc>
            </a:pPr>
            <a:r>
              <a:rPr lang="en-US" sz="1050" dirty="0" smtClean="0">
                <a:solidFill>
                  <a:srgbClr val="002060"/>
                </a:solidFill>
                <a:latin typeface="Lucida Console" panose="020B0609040504020204" pitchFamily="49" charset="0"/>
              </a:rPr>
              <a:t> SQL&gt; alter procedure </a:t>
            </a:r>
            <a:r>
              <a:rPr lang="en-US" sz="1050" dirty="0" err="1" smtClean="0">
                <a:solidFill>
                  <a:srgbClr val="002060"/>
                </a:solidFill>
                <a:latin typeface="Lucida Console" panose="020B0609040504020204" pitchFamily="49" charset="0"/>
              </a:rPr>
              <a:t>scott.user_log_report</a:t>
            </a:r>
            <a:r>
              <a:rPr lang="en-US" sz="1050" dirty="0" smtClean="0">
                <a:solidFill>
                  <a:srgbClr val="002060"/>
                </a:solidFill>
                <a:latin typeface="Lucida Console" panose="020B0609040504020204" pitchFamily="49" charset="0"/>
              </a:rPr>
              <a:t> compile;</a:t>
            </a:r>
          </a:p>
          <a:p>
            <a:pPr>
              <a:lnSpc>
                <a:spcPct val="90000"/>
              </a:lnSpc>
            </a:pPr>
            <a:endParaRPr lang="en-US" sz="1050" dirty="0" smtClean="0">
              <a:solidFill>
                <a:srgbClr val="002060"/>
              </a:solidFill>
              <a:latin typeface="Lucida Console" panose="020B0609040504020204" pitchFamily="49" charset="0"/>
            </a:endParaRPr>
          </a:p>
          <a:p>
            <a:pPr>
              <a:lnSpc>
                <a:spcPct val="90000"/>
              </a:lnSpc>
            </a:pPr>
            <a:r>
              <a:rPr lang="en-US" sz="1050" dirty="0" smtClean="0">
                <a:solidFill>
                  <a:srgbClr val="002060"/>
                </a:solidFill>
                <a:latin typeface="Lucida Console" panose="020B0609040504020204" pitchFamily="49" charset="0"/>
              </a:rPr>
              <a:t>    Procedure altered.</a:t>
            </a:r>
            <a:endParaRPr lang="en-US" sz="1050" dirty="0" smtClean="0">
              <a:solidFill>
                <a:srgbClr val="002060"/>
              </a:solidFill>
              <a:latin typeface="Lucida Console" panose="020B0609040504020204" pitchFamily="49" charset="0"/>
            </a:endParaRPr>
          </a:p>
        </p:txBody>
      </p:sp>
    </p:spTree>
    <p:extLst>
      <p:ext uri="{BB962C8B-B14F-4D97-AF65-F5344CB8AC3E}">
        <p14:creationId xmlns:p14="http://schemas.microsoft.com/office/powerpoint/2010/main" val="29141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406400"/>
            <a:ext cx="11125200" cy="889000"/>
          </a:xfrm>
        </p:spPr>
        <p:txBody>
          <a:bodyPr/>
          <a:lstStyle/>
          <a:p>
            <a:r>
              <a:rPr lang="en-US" dirty="0"/>
              <a:t>The Solution</a:t>
            </a:r>
            <a:endParaRPr lang="en-US" dirty="0"/>
          </a:p>
        </p:txBody>
      </p:sp>
      <p:sp>
        <p:nvSpPr>
          <p:cNvPr id="5" name="Text Placeholder 4"/>
          <p:cNvSpPr>
            <a:spLocks noGrp="1"/>
          </p:cNvSpPr>
          <p:nvPr>
            <p:ph type="body" sz="quarter" idx="13"/>
          </p:nvPr>
        </p:nvSpPr>
        <p:spPr/>
        <p:txBody>
          <a:bodyPr/>
          <a:lstStyle/>
          <a:p>
            <a:r>
              <a:rPr lang="en-US" dirty="0" smtClean="0"/>
              <a:t>Example</a:t>
            </a:r>
            <a:endParaRPr lang="en-US" dirty="0"/>
          </a:p>
        </p:txBody>
      </p:sp>
      <p:sp>
        <p:nvSpPr>
          <p:cNvPr id="6" name="Footer Placeholder 5"/>
          <p:cNvSpPr>
            <a:spLocks noGrp="1"/>
          </p:cNvSpPr>
          <p:nvPr>
            <p:ph type="ftr" sz="quarter" idx="11"/>
          </p:nvPr>
        </p:nvSpPr>
        <p:spPr/>
        <p:txBody>
          <a:bodyPr/>
          <a:lstStyle/>
          <a:p>
            <a:r>
              <a:rPr lang="en-US" smtClean="0">
                <a:solidFill>
                  <a:srgbClr val="58595B"/>
                </a:solidFill>
              </a:rPr>
              <a:t>Confidential – Oracle Internal/Restricted/Highly Restricted</a:t>
            </a:r>
            <a:endParaRPr lang="en-US" dirty="0">
              <a:solidFill>
                <a:srgbClr val="58595B"/>
              </a:solidFill>
            </a:endParaRPr>
          </a:p>
        </p:txBody>
      </p:sp>
      <p:sp>
        <p:nvSpPr>
          <p:cNvPr id="3" name="Slide Number Placeholder 2"/>
          <p:cNvSpPr>
            <a:spLocks noGrp="1"/>
          </p:cNvSpPr>
          <p:nvPr>
            <p:ph type="sldNum" sz="quarter" idx="12"/>
          </p:nvPr>
        </p:nvSpPr>
        <p:spPr/>
        <p:txBody>
          <a:bodyPr/>
          <a:lstStyle/>
          <a:p>
            <a:fld id="{C51EAA63-D034-42AE-91FA-B13B9518C7BE}" type="slidenum">
              <a:rPr lang="en-US" smtClean="0">
                <a:solidFill>
                  <a:srgbClr val="58595B"/>
                </a:solidFill>
              </a:rPr>
              <a:pPr/>
              <a:t>12</a:t>
            </a:fld>
            <a:endParaRPr lang="en-US" dirty="0">
              <a:solidFill>
                <a:srgbClr val="58595B"/>
              </a:solidFill>
            </a:endParaRPr>
          </a:p>
        </p:txBody>
      </p:sp>
      <p:sp>
        <p:nvSpPr>
          <p:cNvPr id="18" name="TextBox 17"/>
          <p:cNvSpPr txBox="1"/>
          <p:nvPr/>
        </p:nvSpPr>
        <p:spPr>
          <a:xfrm>
            <a:off x="5564719" y="1808800"/>
            <a:ext cx="6117900" cy="3812406"/>
          </a:xfrm>
          <a:prstGeom prst="rect">
            <a:avLst/>
          </a:prstGeom>
          <a:noFill/>
          <a:ln>
            <a:solidFill>
              <a:srgbClr val="C00000"/>
            </a:solidFill>
            <a:prstDash val="sysDash"/>
          </a:ln>
        </p:spPr>
        <p:txBody>
          <a:bodyPr wrap="square" lIns="0" tIns="0" rIns="0" bIns="0" rtlCol="0">
            <a:noAutofit/>
          </a:bodyPr>
          <a:lstStyle/>
          <a:p>
            <a:pPr>
              <a:lnSpc>
                <a:spcPct val="90000"/>
              </a:lnSpc>
            </a:pPr>
            <a:endParaRPr lang="en-US" sz="1200" dirty="0" smtClean="0">
              <a:latin typeface="Lucida Console" panose="020B0609040504020204" pitchFamily="49" charset="0"/>
            </a:endParaRPr>
          </a:p>
          <a:p>
            <a:pPr>
              <a:lnSpc>
                <a:spcPct val="90000"/>
              </a:lnSpc>
            </a:pPr>
            <a:r>
              <a:rPr lang="en-US" sz="1200" dirty="0" smtClean="0">
                <a:latin typeface="Lucida Console" panose="020B0609040504020204" pitchFamily="49" charset="0"/>
              </a:rPr>
              <a:t> create or replace view </a:t>
            </a:r>
            <a:r>
              <a:rPr lang="en-US" sz="1200" dirty="0" err="1" smtClean="0">
                <a:solidFill>
                  <a:srgbClr val="C00000"/>
                </a:solidFill>
                <a:latin typeface="Lucida Console" panose="020B0609040504020204" pitchFamily="49" charset="0"/>
              </a:rPr>
              <a:t>scott.user_log_monthly</a:t>
            </a:r>
            <a:endParaRPr lang="en-US" sz="1200" dirty="0" smtClean="0">
              <a:solidFill>
                <a:srgbClr val="C00000"/>
              </a:solidFill>
              <a:latin typeface="Lucida Console" panose="020B0609040504020204" pitchFamily="49" charset="0"/>
            </a:endParaRPr>
          </a:p>
          <a:p>
            <a:pPr>
              <a:lnSpc>
                <a:spcPct val="90000"/>
              </a:lnSpc>
            </a:pPr>
            <a:r>
              <a:rPr lang="en-US" sz="1200" dirty="0" smtClean="0">
                <a:latin typeface="Lucida Console" panose="020B0609040504020204" pitchFamily="49" charset="0"/>
              </a:rPr>
              <a:t>        (</a:t>
            </a:r>
          </a:p>
          <a:p>
            <a:pPr>
              <a:lnSpc>
                <a:spcPct val="90000"/>
              </a:lnSpc>
            </a:pPr>
            <a:r>
              <a:rPr lang="en-US" sz="1200" dirty="0" smtClean="0">
                <a:latin typeface="Lucida Console" panose="020B0609040504020204" pitchFamily="49" charset="0"/>
              </a:rPr>
              <a:t>            stamp, </a:t>
            </a:r>
          </a:p>
          <a:p>
            <a:pPr>
              <a:lnSpc>
                <a:spcPct val="90000"/>
              </a:lnSpc>
            </a:pPr>
            <a:r>
              <a:rPr lang="en-US" sz="1200" dirty="0" smtClean="0">
                <a:latin typeface="Lucida Console" panose="020B0609040504020204" pitchFamily="49" charset="0"/>
              </a:rPr>
              <a:t>            account, </a:t>
            </a:r>
          </a:p>
          <a:p>
            <a:pPr>
              <a:lnSpc>
                <a:spcPct val="90000"/>
              </a:lnSpc>
            </a:pPr>
            <a:r>
              <a:rPr lang="en-US" sz="1200" dirty="0" smtClean="0">
                <a:latin typeface="Lucida Console" panose="020B0609040504020204" pitchFamily="49" charset="0"/>
              </a:rPr>
              <a:t>            message </a:t>
            </a:r>
          </a:p>
          <a:p>
            <a:pPr>
              <a:lnSpc>
                <a:spcPct val="90000"/>
              </a:lnSpc>
            </a:pPr>
            <a:r>
              <a:rPr lang="en-US" sz="1200" dirty="0" smtClean="0">
                <a:latin typeface="Lucida Console" panose="020B0609040504020204" pitchFamily="49" charset="0"/>
              </a:rPr>
              <a:t>        )</a:t>
            </a:r>
          </a:p>
          <a:p>
            <a:pPr>
              <a:lnSpc>
                <a:spcPct val="90000"/>
              </a:lnSpc>
            </a:pPr>
            <a:r>
              <a:rPr lang="en-US" sz="1200" dirty="0" smtClean="0">
                <a:latin typeface="Lucida Console" panose="020B0609040504020204" pitchFamily="49" charset="0"/>
              </a:rPr>
              <a:t>    as</a:t>
            </a:r>
          </a:p>
          <a:p>
            <a:pPr>
              <a:lnSpc>
                <a:spcPct val="90000"/>
              </a:lnSpc>
            </a:pPr>
            <a:r>
              <a:rPr lang="en-US" sz="1200" dirty="0" smtClean="0">
                <a:latin typeface="Lucida Console" panose="020B0609040504020204" pitchFamily="49" charset="0"/>
              </a:rPr>
              <a:t>    select * </a:t>
            </a:r>
          </a:p>
          <a:p>
            <a:pPr>
              <a:lnSpc>
                <a:spcPct val="90000"/>
              </a:lnSpc>
            </a:pPr>
            <a:r>
              <a:rPr lang="en-US" sz="1200" dirty="0" smtClean="0">
                <a:latin typeface="Lucida Console" panose="020B0609040504020204" pitchFamily="49" charset="0"/>
              </a:rPr>
              <a:t>      from table( </a:t>
            </a:r>
            <a:r>
              <a:rPr lang="en-US" sz="1200" dirty="0" err="1" smtClean="0">
                <a:solidFill>
                  <a:srgbClr val="002060"/>
                </a:solidFill>
                <a:latin typeface="Lucida Console" panose="020B0609040504020204" pitchFamily="49" charset="0"/>
              </a:rPr>
              <a:t>hive_q</a:t>
            </a:r>
            <a:r>
              <a:rPr lang="en-US" sz="1200" dirty="0" smtClean="0">
                <a:solidFill>
                  <a:srgbClr val="002060"/>
                </a:solidFill>
                <a:latin typeface="Lucida Console" panose="020B0609040504020204" pitchFamily="49" charset="0"/>
              </a:rPr>
              <a:t>( q'[ </a:t>
            </a:r>
            <a:r>
              <a:rPr lang="en-US" sz="1200" dirty="0" smtClean="0">
                <a:solidFill>
                  <a:srgbClr val="C00000"/>
                </a:solidFill>
                <a:latin typeface="Lucida Console" panose="020B0609040504020204" pitchFamily="49" charset="0"/>
              </a:rPr>
              <a:t>select stamp, </a:t>
            </a:r>
          </a:p>
          <a:p>
            <a:pPr>
              <a:lnSpc>
                <a:spcPct val="90000"/>
              </a:lnSpc>
            </a:pPr>
            <a:r>
              <a:rPr lang="en-US" sz="1200" dirty="0" smtClean="0">
                <a:solidFill>
                  <a:srgbClr val="C00000"/>
                </a:solidFill>
                <a:latin typeface="Lucida Console" panose="020B0609040504020204" pitchFamily="49" charset="0"/>
              </a:rPr>
              <a:t>                                     account, </a:t>
            </a:r>
          </a:p>
          <a:p>
            <a:pPr>
              <a:lnSpc>
                <a:spcPct val="90000"/>
              </a:lnSpc>
            </a:pPr>
            <a:r>
              <a:rPr lang="en-US" sz="1200" dirty="0" smtClean="0">
                <a:solidFill>
                  <a:srgbClr val="C00000"/>
                </a:solidFill>
                <a:latin typeface="Lucida Console" panose="020B0609040504020204" pitchFamily="49" charset="0"/>
              </a:rPr>
              <a:t>                                     message </a:t>
            </a:r>
          </a:p>
          <a:p>
            <a:pPr>
              <a:lnSpc>
                <a:spcPct val="90000"/>
              </a:lnSpc>
            </a:pPr>
            <a:r>
              <a:rPr lang="en-US" sz="1200" dirty="0" smtClean="0">
                <a:solidFill>
                  <a:srgbClr val="C00000"/>
                </a:solidFill>
                <a:latin typeface="Lucida Console" panose="020B0609040504020204" pitchFamily="49" charset="0"/>
              </a:rPr>
              <a:t>                                from </a:t>
            </a:r>
            <a:r>
              <a:rPr lang="en-US" sz="1200" dirty="0" err="1" smtClean="0">
                <a:solidFill>
                  <a:srgbClr val="C00000"/>
                </a:solidFill>
                <a:latin typeface="Lucida Console" panose="020B0609040504020204" pitchFamily="49" charset="0"/>
              </a:rPr>
              <a:t>user_log</a:t>
            </a:r>
            <a:endParaRPr lang="en-US" sz="1200" dirty="0" smtClean="0">
              <a:solidFill>
                <a:srgbClr val="C00000"/>
              </a:solidFill>
              <a:latin typeface="Lucida Console" panose="020B0609040504020204" pitchFamily="49" charset="0"/>
            </a:endParaRPr>
          </a:p>
          <a:p>
            <a:pPr>
              <a:lnSpc>
                <a:spcPct val="90000"/>
              </a:lnSpc>
            </a:pPr>
            <a:r>
              <a:rPr lang="en-US" sz="1200" dirty="0" smtClean="0">
                <a:solidFill>
                  <a:srgbClr val="C00000"/>
                </a:solidFill>
                <a:latin typeface="Lucida Console" panose="020B0609040504020204" pitchFamily="49" charset="0"/>
              </a:rPr>
              <a:t>                               where stamp between ? and ?</a:t>
            </a:r>
            <a:r>
              <a:rPr lang="en-US" sz="1200" dirty="0" smtClean="0">
                <a:solidFill>
                  <a:srgbClr val="002060"/>
                </a:solidFill>
                <a:latin typeface="Lucida Console" panose="020B0609040504020204" pitchFamily="49" charset="0"/>
              </a:rPr>
              <a:t> ]',</a:t>
            </a:r>
          </a:p>
          <a:p>
            <a:pPr>
              <a:lnSpc>
                <a:spcPct val="90000"/>
              </a:lnSpc>
            </a:pPr>
            <a:r>
              <a:rPr lang="en-US" sz="1200" dirty="0" smtClean="0">
                <a:solidFill>
                  <a:srgbClr val="002060"/>
                </a:solidFill>
                <a:latin typeface="Lucida Console" panose="020B0609040504020204" pitchFamily="49" charset="0"/>
              </a:rPr>
              <a:t>                  </a:t>
            </a:r>
            <a:r>
              <a:rPr lang="en-US" sz="1200" dirty="0" err="1" smtClean="0">
                <a:solidFill>
                  <a:srgbClr val="002060"/>
                </a:solidFill>
                <a:latin typeface="Lucida Console" panose="020B0609040504020204" pitchFamily="49" charset="0"/>
              </a:rPr>
              <a:t>hive_binds</a:t>
            </a:r>
            <a:r>
              <a:rPr lang="en-US" sz="1200" dirty="0" smtClean="0">
                <a:solidFill>
                  <a:srgbClr val="002060"/>
                </a:solidFill>
                <a:latin typeface="Lucida Console" panose="020B0609040504020204" pitchFamily="49" charset="0"/>
              </a:rPr>
              <a:t>( </a:t>
            </a:r>
            <a:r>
              <a:rPr lang="en-US" sz="1200" dirty="0" err="1" smtClean="0">
                <a:solidFill>
                  <a:srgbClr val="002060"/>
                </a:solidFill>
                <a:latin typeface="Lucida Console" panose="020B0609040504020204" pitchFamily="49" charset="0"/>
              </a:rPr>
              <a:t>hive_bind</a:t>
            </a:r>
            <a:r>
              <a:rPr lang="en-US" sz="1200" dirty="0" smtClean="0">
                <a:solidFill>
                  <a:srgbClr val="002060"/>
                </a:solidFill>
                <a:latin typeface="Lucida Console" panose="020B0609040504020204" pitchFamily="49" charset="0"/>
              </a:rPr>
              <a:t>( </a:t>
            </a:r>
            <a:r>
              <a:rPr lang="en-US" sz="1200" dirty="0" err="1" smtClean="0">
                <a:solidFill>
                  <a:srgbClr val="002060"/>
                </a:solidFill>
                <a:latin typeface="Lucida Console" panose="020B0609040504020204" pitchFamily="49" charset="0"/>
              </a:rPr>
              <a:t>to_char</a:t>
            </a:r>
            <a:r>
              <a:rPr lang="en-US" sz="1200" dirty="0" smtClean="0">
                <a:solidFill>
                  <a:srgbClr val="002060"/>
                </a:solidFill>
                <a:latin typeface="Lucida Console" panose="020B0609040504020204" pitchFamily="49" charset="0"/>
              </a:rPr>
              <a:t>( </a:t>
            </a:r>
            <a:r>
              <a:rPr lang="en-US" sz="1200" dirty="0" err="1" smtClean="0">
                <a:solidFill>
                  <a:srgbClr val="002060"/>
                </a:solidFill>
                <a:latin typeface="Lucida Console" panose="020B0609040504020204" pitchFamily="49" charset="0"/>
              </a:rPr>
              <a:t>sysdate</a:t>
            </a:r>
            <a:r>
              <a:rPr lang="en-US" sz="1200" dirty="0" smtClean="0">
                <a:solidFill>
                  <a:srgbClr val="002060"/>
                </a:solidFill>
                <a:latin typeface="Lucida Console" panose="020B0609040504020204" pitchFamily="49" charset="0"/>
              </a:rPr>
              <a:t> - 30, </a:t>
            </a:r>
          </a:p>
          <a:p>
            <a:pPr>
              <a:lnSpc>
                <a:spcPct val="90000"/>
              </a:lnSpc>
            </a:pPr>
            <a:r>
              <a:rPr lang="en-US" sz="1200" dirty="0" smtClean="0">
                <a:solidFill>
                  <a:srgbClr val="002060"/>
                </a:solidFill>
                <a:latin typeface="Lucida Console" panose="020B0609040504020204" pitchFamily="49" charset="0"/>
              </a:rPr>
              <a:t>                                                  '</a:t>
            </a:r>
            <a:r>
              <a:rPr lang="en-US" sz="1200" dirty="0" err="1" smtClean="0">
                <a:solidFill>
                  <a:srgbClr val="002060"/>
                </a:solidFill>
                <a:latin typeface="Lucida Console" panose="020B0609040504020204" pitchFamily="49" charset="0"/>
              </a:rPr>
              <a:t>yyyy</a:t>
            </a:r>
            <a:r>
              <a:rPr lang="en-US" sz="1200" dirty="0" smtClean="0">
                <a:solidFill>
                  <a:srgbClr val="002060"/>
                </a:solidFill>
                <a:latin typeface="Lucida Console" panose="020B0609040504020204" pitchFamily="49" charset="0"/>
              </a:rPr>
              <a:t>-mm-</a:t>
            </a:r>
            <a:r>
              <a:rPr lang="en-US" sz="1200" dirty="0" err="1" smtClean="0">
                <a:solidFill>
                  <a:srgbClr val="002060"/>
                </a:solidFill>
                <a:latin typeface="Lucida Console" panose="020B0609040504020204" pitchFamily="49" charset="0"/>
              </a:rPr>
              <a:t>dd</a:t>
            </a:r>
            <a:r>
              <a:rPr lang="en-US" sz="1200" dirty="0" smtClean="0">
                <a:solidFill>
                  <a:srgbClr val="002060"/>
                </a:solidFill>
                <a:latin typeface="Lucida Console" panose="020B0609040504020204" pitchFamily="49" charset="0"/>
              </a:rPr>
              <a:t>' ),</a:t>
            </a:r>
          </a:p>
          <a:p>
            <a:pPr>
              <a:lnSpc>
                <a:spcPct val="90000"/>
              </a:lnSpc>
            </a:pPr>
            <a:r>
              <a:rPr lang="en-US" sz="1200" dirty="0" smtClean="0">
                <a:solidFill>
                  <a:srgbClr val="002060"/>
                </a:solidFill>
                <a:latin typeface="Lucida Console" panose="020B0609040504020204" pitchFamily="49" charset="0"/>
              </a:rPr>
              <a:t>                                         </a:t>
            </a:r>
            <a:r>
              <a:rPr lang="en-US" sz="1200" dirty="0" smtClean="0">
                <a:solidFill>
                  <a:srgbClr val="C00000"/>
                </a:solidFill>
                <a:latin typeface="Lucida Console" panose="020B0609040504020204" pitchFamily="49" charset="0"/>
              </a:rPr>
              <a:t>1 /* </a:t>
            </a:r>
            <a:r>
              <a:rPr lang="en-US" sz="1200" dirty="0" err="1" smtClean="0">
                <a:solidFill>
                  <a:srgbClr val="C00000"/>
                </a:solidFill>
                <a:latin typeface="Lucida Console" panose="020B0609040504020204" pitchFamily="49" charset="0"/>
              </a:rPr>
              <a:t>type_date</a:t>
            </a:r>
            <a:r>
              <a:rPr lang="en-US" sz="1200" dirty="0" smtClean="0">
                <a:solidFill>
                  <a:srgbClr val="C00000"/>
                </a:solidFill>
                <a:latin typeface="Lucida Console" panose="020B0609040504020204" pitchFamily="49" charset="0"/>
              </a:rPr>
              <a:t> */</a:t>
            </a:r>
            <a:r>
              <a:rPr lang="en-US" sz="1200" dirty="0" smtClean="0">
                <a:solidFill>
                  <a:srgbClr val="002060"/>
                </a:solidFill>
                <a:latin typeface="Lucida Console" panose="020B0609040504020204" pitchFamily="49" charset="0"/>
              </a:rPr>
              <a:t>,</a:t>
            </a:r>
          </a:p>
          <a:p>
            <a:pPr>
              <a:lnSpc>
                <a:spcPct val="90000"/>
              </a:lnSpc>
            </a:pPr>
            <a:r>
              <a:rPr lang="en-US" sz="1200" dirty="0" smtClean="0">
                <a:solidFill>
                  <a:srgbClr val="002060"/>
                </a:solidFill>
                <a:latin typeface="Lucida Console" panose="020B0609040504020204" pitchFamily="49" charset="0"/>
              </a:rPr>
              <a:t>                                         </a:t>
            </a:r>
            <a:r>
              <a:rPr lang="en-US" sz="1200" dirty="0" smtClean="0">
                <a:solidFill>
                  <a:srgbClr val="C00000"/>
                </a:solidFill>
                <a:latin typeface="Lucida Console" panose="020B0609040504020204" pitchFamily="49" charset="0"/>
              </a:rPr>
              <a:t>1 /* </a:t>
            </a:r>
            <a:r>
              <a:rPr lang="en-US" sz="1200" dirty="0" err="1" smtClean="0">
                <a:solidFill>
                  <a:srgbClr val="C00000"/>
                </a:solidFill>
                <a:latin typeface="Lucida Console" panose="020B0609040504020204" pitchFamily="49" charset="0"/>
              </a:rPr>
              <a:t>ref_in</a:t>
            </a:r>
            <a:r>
              <a:rPr lang="en-US" sz="1200" dirty="0" smtClean="0">
                <a:solidFill>
                  <a:srgbClr val="C00000"/>
                </a:solidFill>
                <a:latin typeface="Lucida Console" panose="020B0609040504020204" pitchFamily="49" charset="0"/>
              </a:rPr>
              <a:t> */</a:t>
            </a:r>
            <a:r>
              <a:rPr lang="en-US" sz="1200" dirty="0" smtClean="0">
                <a:solidFill>
                  <a:srgbClr val="002060"/>
                </a:solidFill>
                <a:latin typeface="Lucida Console" panose="020B0609040504020204" pitchFamily="49" charset="0"/>
              </a:rPr>
              <a:t> ),</a:t>
            </a:r>
          </a:p>
          <a:p>
            <a:pPr>
              <a:lnSpc>
                <a:spcPct val="90000"/>
              </a:lnSpc>
            </a:pPr>
            <a:r>
              <a:rPr lang="en-US" sz="1200" dirty="0" smtClean="0">
                <a:solidFill>
                  <a:srgbClr val="002060"/>
                </a:solidFill>
                <a:latin typeface="Lucida Console" panose="020B0609040504020204" pitchFamily="49" charset="0"/>
              </a:rPr>
              <a:t>                              </a:t>
            </a:r>
            <a:r>
              <a:rPr lang="en-US" sz="1200" dirty="0" err="1" smtClean="0">
                <a:solidFill>
                  <a:srgbClr val="002060"/>
                </a:solidFill>
                <a:latin typeface="Lucida Console" panose="020B0609040504020204" pitchFamily="49" charset="0"/>
              </a:rPr>
              <a:t>hive_bind</a:t>
            </a:r>
            <a:r>
              <a:rPr lang="en-US" sz="1200" dirty="0" smtClean="0">
                <a:solidFill>
                  <a:srgbClr val="002060"/>
                </a:solidFill>
                <a:latin typeface="Lucida Console" panose="020B0609040504020204" pitchFamily="49" charset="0"/>
              </a:rPr>
              <a:t>( </a:t>
            </a:r>
            <a:r>
              <a:rPr lang="en-US" sz="1200" dirty="0" err="1" smtClean="0">
                <a:solidFill>
                  <a:srgbClr val="002060"/>
                </a:solidFill>
                <a:latin typeface="Lucida Console" panose="020B0609040504020204" pitchFamily="49" charset="0"/>
              </a:rPr>
              <a:t>to_char</a:t>
            </a:r>
            <a:r>
              <a:rPr lang="en-US" sz="1200" dirty="0" smtClean="0">
                <a:solidFill>
                  <a:srgbClr val="002060"/>
                </a:solidFill>
                <a:latin typeface="Lucida Console" panose="020B0609040504020204" pitchFamily="49" charset="0"/>
              </a:rPr>
              <a:t>( </a:t>
            </a:r>
            <a:r>
              <a:rPr lang="en-US" sz="1200" dirty="0" err="1" smtClean="0">
                <a:solidFill>
                  <a:srgbClr val="002060"/>
                </a:solidFill>
                <a:latin typeface="Lucida Console" panose="020B0609040504020204" pitchFamily="49" charset="0"/>
              </a:rPr>
              <a:t>sysdate</a:t>
            </a:r>
            <a:r>
              <a:rPr lang="en-US" sz="1200" dirty="0" smtClean="0">
                <a:solidFill>
                  <a:srgbClr val="002060"/>
                </a:solidFill>
                <a:latin typeface="Lucida Console" panose="020B0609040504020204" pitchFamily="49" charset="0"/>
              </a:rPr>
              <a:t>, , </a:t>
            </a:r>
          </a:p>
          <a:p>
            <a:pPr>
              <a:lnSpc>
                <a:spcPct val="90000"/>
              </a:lnSpc>
            </a:pPr>
            <a:r>
              <a:rPr lang="en-US" sz="1200" dirty="0" smtClean="0">
                <a:solidFill>
                  <a:srgbClr val="002060"/>
                </a:solidFill>
                <a:latin typeface="Lucida Console" panose="020B0609040504020204" pitchFamily="49" charset="0"/>
              </a:rPr>
              <a:t>                                                  '</a:t>
            </a:r>
            <a:r>
              <a:rPr lang="en-US" sz="1200" dirty="0" err="1" smtClean="0">
                <a:solidFill>
                  <a:srgbClr val="002060"/>
                </a:solidFill>
                <a:latin typeface="Lucida Console" panose="020B0609040504020204" pitchFamily="49" charset="0"/>
              </a:rPr>
              <a:t>yyyy</a:t>
            </a:r>
            <a:r>
              <a:rPr lang="en-US" sz="1200" dirty="0" smtClean="0">
                <a:solidFill>
                  <a:srgbClr val="002060"/>
                </a:solidFill>
                <a:latin typeface="Lucida Console" panose="020B0609040504020204" pitchFamily="49" charset="0"/>
              </a:rPr>
              <a:t>-mm-</a:t>
            </a:r>
            <a:r>
              <a:rPr lang="en-US" sz="1200" dirty="0" err="1" smtClean="0">
                <a:solidFill>
                  <a:srgbClr val="002060"/>
                </a:solidFill>
                <a:latin typeface="Lucida Console" panose="020B0609040504020204" pitchFamily="49" charset="0"/>
              </a:rPr>
              <a:t>dd</a:t>
            </a:r>
            <a:r>
              <a:rPr lang="en-US" sz="1200" dirty="0" smtClean="0">
                <a:solidFill>
                  <a:srgbClr val="002060"/>
                </a:solidFill>
                <a:latin typeface="Lucida Console" panose="020B0609040504020204" pitchFamily="49" charset="0"/>
              </a:rPr>
              <a:t>' ),</a:t>
            </a:r>
          </a:p>
          <a:p>
            <a:pPr>
              <a:lnSpc>
                <a:spcPct val="90000"/>
              </a:lnSpc>
            </a:pPr>
            <a:r>
              <a:rPr lang="en-US" sz="1200" dirty="0" smtClean="0">
                <a:solidFill>
                  <a:srgbClr val="002060"/>
                </a:solidFill>
                <a:latin typeface="Lucida Console" panose="020B0609040504020204" pitchFamily="49" charset="0"/>
              </a:rPr>
              <a:t>                                         </a:t>
            </a:r>
            <a:r>
              <a:rPr lang="en-US" sz="1200" dirty="0" smtClean="0">
                <a:solidFill>
                  <a:srgbClr val="C00000"/>
                </a:solidFill>
                <a:latin typeface="Lucida Console" panose="020B0609040504020204" pitchFamily="49" charset="0"/>
              </a:rPr>
              <a:t>1 /* </a:t>
            </a:r>
            <a:r>
              <a:rPr lang="en-US" sz="1200" dirty="0" err="1" smtClean="0">
                <a:solidFill>
                  <a:srgbClr val="C00000"/>
                </a:solidFill>
                <a:latin typeface="Lucida Console" panose="020B0609040504020204" pitchFamily="49" charset="0"/>
              </a:rPr>
              <a:t>type_date</a:t>
            </a:r>
            <a:r>
              <a:rPr lang="en-US" sz="1200" dirty="0" smtClean="0">
                <a:solidFill>
                  <a:srgbClr val="C00000"/>
                </a:solidFill>
                <a:latin typeface="Lucida Console" panose="020B0609040504020204" pitchFamily="49" charset="0"/>
              </a:rPr>
              <a:t> */</a:t>
            </a:r>
            <a:r>
              <a:rPr lang="en-US" sz="1200" dirty="0" smtClean="0">
                <a:solidFill>
                  <a:srgbClr val="002060"/>
                </a:solidFill>
                <a:latin typeface="Lucida Console" panose="020B0609040504020204" pitchFamily="49" charset="0"/>
              </a:rPr>
              <a:t>,</a:t>
            </a:r>
          </a:p>
          <a:p>
            <a:pPr>
              <a:lnSpc>
                <a:spcPct val="90000"/>
              </a:lnSpc>
            </a:pPr>
            <a:r>
              <a:rPr lang="en-US" sz="1200" dirty="0" smtClean="0">
                <a:solidFill>
                  <a:srgbClr val="002060"/>
                </a:solidFill>
                <a:latin typeface="Lucida Console" panose="020B0609040504020204" pitchFamily="49" charset="0"/>
              </a:rPr>
              <a:t>                                         </a:t>
            </a:r>
            <a:r>
              <a:rPr lang="en-US" sz="1200" dirty="0" smtClean="0">
                <a:solidFill>
                  <a:srgbClr val="C00000"/>
                </a:solidFill>
                <a:latin typeface="Lucida Console" panose="020B0609040504020204" pitchFamily="49" charset="0"/>
              </a:rPr>
              <a:t>1 /* </a:t>
            </a:r>
            <a:r>
              <a:rPr lang="en-US" sz="1200" dirty="0" err="1" smtClean="0">
                <a:solidFill>
                  <a:srgbClr val="C00000"/>
                </a:solidFill>
                <a:latin typeface="Lucida Console" panose="020B0609040504020204" pitchFamily="49" charset="0"/>
              </a:rPr>
              <a:t>ref_in</a:t>
            </a:r>
            <a:r>
              <a:rPr lang="en-US" sz="1200" dirty="0" smtClean="0">
                <a:solidFill>
                  <a:srgbClr val="C00000"/>
                </a:solidFill>
                <a:latin typeface="Lucida Console" panose="020B0609040504020204" pitchFamily="49" charset="0"/>
              </a:rPr>
              <a:t> */</a:t>
            </a:r>
            <a:r>
              <a:rPr lang="en-US" sz="1200" dirty="0" smtClean="0">
                <a:solidFill>
                  <a:srgbClr val="002060"/>
                </a:solidFill>
                <a:latin typeface="Lucida Console" panose="020B0609040504020204" pitchFamily="49" charset="0"/>
              </a:rPr>
              <a:t> ) )</a:t>
            </a:r>
            <a:r>
              <a:rPr lang="en-US" sz="1200" dirty="0" smtClean="0">
                <a:latin typeface="Lucida Console" panose="020B0609040504020204" pitchFamily="49" charset="0"/>
              </a:rPr>
              <a:t> )</a:t>
            </a:r>
            <a:endParaRPr lang="en-US" sz="1200" dirty="0" smtClean="0">
              <a:latin typeface="Lucida Console" panose="020B0609040504020204" pitchFamily="49" charset="0"/>
            </a:endParaRPr>
          </a:p>
        </p:txBody>
      </p:sp>
      <p:pic>
        <p:nvPicPr>
          <p:cNvPr id="19" name="Picture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2876" y="3492836"/>
            <a:ext cx="812800" cy="812800"/>
          </a:xfrm>
          <a:prstGeom prst="rect">
            <a:avLst/>
          </a:prstGeom>
        </p:spPr>
      </p:pic>
      <p:pic>
        <p:nvPicPr>
          <p:cNvPr id="20" name="Picture 19"/>
          <p:cNvPicPr>
            <a:picLocks noChangeAspect="1"/>
          </p:cNvPicPr>
          <p:nvPr/>
        </p:nvPicPr>
        <p:blipFill>
          <a:blip r:embed="rId4"/>
          <a:stretch>
            <a:fillRect/>
          </a:stretch>
        </p:blipFill>
        <p:spPr>
          <a:xfrm>
            <a:off x="640824" y="4631104"/>
            <a:ext cx="674370" cy="658654"/>
          </a:xfrm>
          <a:prstGeom prst="rect">
            <a:avLst/>
          </a:prstGeom>
        </p:spPr>
      </p:pic>
      <p:pic>
        <p:nvPicPr>
          <p:cNvPr id="21" name="Picture 20"/>
          <p:cNvPicPr>
            <a:picLocks noChangeAspect="1"/>
          </p:cNvPicPr>
          <p:nvPr/>
        </p:nvPicPr>
        <p:blipFill>
          <a:blip r:embed="rId5"/>
          <a:stretch>
            <a:fillRect/>
          </a:stretch>
        </p:blipFill>
        <p:spPr>
          <a:xfrm>
            <a:off x="531953" y="3297161"/>
            <a:ext cx="892112" cy="1204151"/>
          </a:xfrm>
          <a:prstGeom prst="rect">
            <a:avLst/>
          </a:prstGeom>
        </p:spPr>
      </p:pic>
      <p:cxnSp>
        <p:nvCxnSpPr>
          <p:cNvPr id="22" name="Straight Connector 21"/>
          <p:cNvCxnSpPr>
            <a:stCxn id="21" idx="3"/>
            <a:endCxn id="19" idx="1"/>
          </p:cNvCxnSpPr>
          <p:nvPr/>
        </p:nvCxnSpPr>
        <p:spPr>
          <a:xfrm flipV="1">
            <a:off x="1424065" y="3899236"/>
            <a:ext cx="248811" cy="1"/>
          </a:xfrm>
          <a:prstGeom prst="line">
            <a:avLst/>
          </a:prstGeom>
          <a:ln w="19050">
            <a:solidFill>
              <a:schemeClr val="accent5"/>
            </a:solidFill>
            <a:miter lim="800000"/>
          </a:ln>
        </p:spPr>
        <p:style>
          <a:lnRef idx="1">
            <a:schemeClr val="accent1"/>
          </a:lnRef>
          <a:fillRef idx="0">
            <a:schemeClr val="accent1"/>
          </a:fillRef>
          <a:effectRef idx="0">
            <a:schemeClr val="accent1"/>
          </a:effectRef>
          <a:fontRef idx="minor">
            <a:schemeClr val="tx1"/>
          </a:fontRef>
        </p:style>
      </p:cxnSp>
      <p:grpSp>
        <p:nvGrpSpPr>
          <p:cNvPr id="4" name="Group 3"/>
          <p:cNvGrpSpPr/>
          <p:nvPr/>
        </p:nvGrpSpPr>
        <p:grpSpPr>
          <a:xfrm>
            <a:off x="2897138" y="3610692"/>
            <a:ext cx="2256119" cy="694944"/>
            <a:chOff x="3149599" y="3610692"/>
            <a:chExt cx="3340099" cy="694944"/>
          </a:xfrm>
        </p:grpSpPr>
        <p:sp>
          <p:nvSpPr>
            <p:cNvPr id="23" name="Striped Right Arrow 22"/>
            <p:cNvSpPr/>
            <p:nvPr/>
          </p:nvSpPr>
          <p:spPr>
            <a:xfrm>
              <a:off x="3149599" y="3610692"/>
              <a:ext cx="3340099" cy="694944"/>
            </a:xfrm>
            <a:prstGeom prst="stripedRightArrow">
              <a:avLst/>
            </a:prstGeom>
            <a:solidFill>
              <a:schemeClr val="bg1"/>
            </a:solidFill>
            <a:ln w="19050">
              <a:solidFill>
                <a:srgbClr val="002060"/>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dirty="0" smtClean="0"/>
                <a:t>hive_</a:t>
              </a:r>
              <a:endParaRPr lang="en-US" dirty="0"/>
            </a:p>
          </p:txBody>
        </p:sp>
        <p:sp>
          <p:nvSpPr>
            <p:cNvPr id="24" name="TextBox 23"/>
            <p:cNvSpPr txBox="1"/>
            <p:nvPr/>
          </p:nvSpPr>
          <p:spPr>
            <a:xfrm>
              <a:off x="3289300" y="3835400"/>
              <a:ext cx="2870200" cy="272211"/>
            </a:xfrm>
            <a:prstGeom prst="rect">
              <a:avLst/>
            </a:prstGeom>
            <a:solidFill>
              <a:schemeClr val="bg1"/>
            </a:solidFill>
          </p:spPr>
          <p:txBody>
            <a:bodyPr wrap="none" lIns="0" tIns="0" rIns="0" bIns="0" rtlCol="0">
              <a:noAutofit/>
            </a:bodyPr>
            <a:lstStyle/>
            <a:p>
              <a:pPr algn="ctr">
                <a:lnSpc>
                  <a:spcPct val="90000"/>
                </a:lnSpc>
              </a:pPr>
              <a:r>
                <a:rPr lang="en-US" sz="1400" dirty="0" err="1" smtClean="0">
                  <a:solidFill>
                    <a:srgbClr val="002060"/>
                  </a:solidFill>
                  <a:latin typeface="Lucida Console" panose="020B0609040504020204" pitchFamily="49" charset="0"/>
                </a:rPr>
                <a:t>hive_t</a:t>
              </a:r>
              <a:endParaRPr lang="en-US" sz="1400" dirty="0" smtClean="0">
                <a:solidFill>
                  <a:srgbClr val="002060"/>
                </a:solidFill>
                <a:latin typeface="Lucida Console" panose="020B0609040504020204" pitchFamily="49" charset="0"/>
              </a:endParaRPr>
            </a:p>
          </p:txBody>
        </p:sp>
      </p:grpSp>
    </p:spTree>
    <p:extLst>
      <p:ext uri="{BB962C8B-B14F-4D97-AF65-F5344CB8AC3E}">
        <p14:creationId xmlns:p14="http://schemas.microsoft.com/office/powerpoint/2010/main" val="1634401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Wrapping it up</a:t>
            </a:r>
            <a:endParaRPr lang="en-US" dirty="0"/>
          </a:p>
        </p:txBody>
      </p:sp>
      <p:sp>
        <p:nvSpPr>
          <p:cNvPr id="3" name="Content Placeholder 2"/>
          <p:cNvSpPr>
            <a:spLocks noGrp="1"/>
          </p:cNvSpPr>
          <p:nvPr>
            <p:ph idx="13"/>
          </p:nvPr>
        </p:nvSpPr>
        <p:spPr/>
        <p:txBody>
          <a:bodyPr/>
          <a:lstStyle/>
          <a:p>
            <a:r>
              <a:rPr lang="en-US" dirty="0">
                <a:solidFill>
                  <a:schemeClr val="tx1">
                    <a:lumMod val="40000"/>
                    <a:lumOff val="60000"/>
                  </a:schemeClr>
                </a:solidFill>
              </a:rPr>
              <a:t>The Real-World</a:t>
            </a:r>
          </a:p>
          <a:p>
            <a:pPr lvl="1"/>
            <a:r>
              <a:rPr lang="en-US" dirty="0">
                <a:solidFill>
                  <a:schemeClr val="bg2"/>
                </a:solidFill>
              </a:rPr>
              <a:t>The Problem</a:t>
            </a:r>
          </a:p>
          <a:p>
            <a:r>
              <a:rPr lang="en-US" dirty="0">
                <a:solidFill>
                  <a:schemeClr val="bg2"/>
                </a:solidFill>
              </a:rPr>
              <a:t>The Solution</a:t>
            </a:r>
          </a:p>
          <a:p>
            <a:r>
              <a:rPr lang="en-US" dirty="0"/>
              <a:t>Considerations</a:t>
            </a:r>
          </a:p>
          <a:p>
            <a:r>
              <a:rPr lang="en-US" dirty="0">
                <a:solidFill>
                  <a:schemeClr val="tx1">
                    <a:lumMod val="40000"/>
                    <a:lumOff val="60000"/>
                  </a:schemeClr>
                </a:solidFill>
              </a:rPr>
              <a:t>Questions</a:t>
            </a:r>
          </a:p>
        </p:txBody>
      </p:sp>
      <p:sp>
        <p:nvSpPr>
          <p:cNvPr id="16" name="Pentagon 15"/>
          <p:cNvSpPr/>
          <p:nvPr/>
        </p:nvSpPr>
        <p:spPr>
          <a:xfrm>
            <a:off x="2187917" y="1981200"/>
            <a:ext cx="457200" cy="320040"/>
          </a:xfrm>
          <a:prstGeom prst="homePlate">
            <a:avLst/>
          </a:prstGeom>
          <a:solidFill>
            <a:schemeClr val="bg2"/>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600" b="1" dirty="0">
                <a:solidFill>
                  <a:srgbClr val="FFFFFF"/>
                </a:solidFill>
              </a:rPr>
              <a:t>1</a:t>
            </a:r>
          </a:p>
        </p:txBody>
      </p:sp>
      <p:sp>
        <p:nvSpPr>
          <p:cNvPr id="17" name="Pentagon 16"/>
          <p:cNvSpPr/>
          <p:nvPr/>
        </p:nvSpPr>
        <p:spPr>
          <a:xfrm>
            <a:off x="2187917" y="2677477"/>
            <a:ext cx="457200" cy="320040"/>
          </a:xfrm>
          <a:prstGeom prst="homePlate">
            <a:avLst/>
          </a:prstGeom>
          <a:solidFill>
            <a:schemeClr val="bg2"/>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600" b="1" dirty="0">
                <a:solidFill>
                  <a:srgbClr val="FFFFFF"/>
                </a:solidFill>
              </a:rPr>
              <a:t>2</a:t>
            </a:r>
          </a:p>
        </p:txBody>
      </p:sp>
      <p:sp>
        <p:nvSpPr>
          <p:cNvPr id="18" name="Pentagon 17"/>
          <p:cNvSpPr/>
          <p:nvPr/>
        </p:nvSpPr>
        <p:spPr>
          <a:xfrm>
            <a:off x="2187917" y="3373754"/>
            <a:ext cx="457200" cy="320040"/>
          </a:xfrm>
          <a:prstGeom prst="homePlate">
            <a:avLst/>
          </a:prstGeom>
          <a:solidFill>
            <a:schemeClr val="bg2"/>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600" b="1" dirty="0">
                <a:solidFill>
                  <a:srgbClr val="FFFFFF"/>
                </a:solidFill>
              </a:rPr>
              <a:t>3</a:t>
            </a:r>
          </a:p>
        </p:txBody>
      </p:sp>
      <p:sp>
        <p:nvSpPr>
          <p:cNvPr id="19" name="Pentagon 18"/>
          <p:cNvSpPr/>
          <p:nvPr/>
        </p:nvSpPr>
        <p:spPr>
          <a:xfrm>
            <a:off x="2187917" y="4070031"/>
            <a:ext cx="457200" cy="320040"/>
          </a:xfrm>
          <a:prstGeom prst="homePlate">
            <a:avLst/>
          </a:prstGeom>
          <a:solidFill>
            <a:schemeClr val="tx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600" b="1" dirty="0">
                <a:solidFill>
                  <a:srgbClr val="FFFFFF"/>
                </a:solidFill>
              </a:rPr>
              <a:t>4</a:t>
            </a:r>
          </a:p>
        </p:txBody>
      </p:sp>
      <p:sp>
        <p:nvSpPr>
          <p:cNvPr id="20" name="Pentagon 19"/>
          <p:cNvSpPr/>
          <p:nvPr/>
        </p:nvSpPr>
        <p:spPr>
          <a:xfrm>
            <a:off x="2187917" y="4766310"/>
            <a:ext cx="457200" cy="320040"/>
          </a:xfrm>
          <a:prstGeom prst="homePlate">
            <a:avLst/>
          </a:prstGeom>
          <a:solidFill>
            <a:schemeClr val="bg2"/>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600" b="1" dirty="0">
                <a:solidFill>
                  <a:srgbClr val="FFFFFF"/>
                </a:solidFill>
              </a:rPr>
              <a:t>5</a:t>
            </a:r>
          </a:p>
        </p:txBody>
      </p:sp>
      <p:sp>
        <p:nvSpPr>
          <p:cNvPr id="6" name="Footer Placeholder 5"/>
          <p:cNvSpPr>
            <a:spLocks noGrp="1"/>
          </p:cNvSpPr>
          <p:nvPr>
            <p:ph type="ftr" sz="quarter" idx="11"/>
          </p:nvPr>
        </p:nvSpPr>
        <p:spPr/>
        <p:txBody>
          <a:bodyPr/>
          <a:lstStyle/>
          <a:p>
            <a:r>
              <a:rPr lang="en-US" smtClean="0">
                <a:solidFill>
                  <a:srgbClr val="58595B"/>
                </a:solidFill>
              </a:rPr>
              <a:t>Confidential – Oracle Internal/Restricted/Highly Restricted</a:t>
            </a:r>
            <a:endParaRPr lang="en-US" dirty="0">
              <a:solidFill>
                <a:srgbClr val="58595B"/>
              </a:solidFill>
            </a:endParaRPr>
          </a:p>
        </p:txBody>
      </p:sp>
      <p:sp>
        <p:nvSpPr>
          <p:cNvPr id="4" name="Slide Number Placeholder 3"/>
          <p:cNvSpPr>
            <a:spLocks noGrp="1"/>
          </p:cNvSpPr>
          <p:nvPr>
            <p:ph type="sldNum" sz="quarter" idx="12"/>
          </p:nvPr>
        </p:nvSpPr>
        <p:spPr/>
        <p:txBody>
          <a:bodyPr/>
          <a:lstStyle/>
          <a:p>
            <a:fld id="{C51EAA63-D034-42AE-91FA-B13B9518C7BE}" type="slidenum">
              <a:rPr lang="en-US" smtClean="0">
                <a:solidFill>
                  <a:srgbClr val="58595B"/>
                </a:solidFill>
              </a:rPr>
              <a:pPr/>
              <a:t>13</a:t>
            </a:fld>
            <a:endParaRPr lang="en-US" dirty="0">
              <a:solidFill>
                <a:srgbClr val="58595B"/>
              </a:solidFill>
            </a:endParaRPr>
          </a:p>
        </p:txBody>
      </p:sp>
    </p:spTree>
    <p:extLst>
      <p:ext uri="{BB962C8B-B14F-4D97-AF65-F5344CB8AC3E}">
        <p14:creationId xmlns:p14="http://schemas.microsoft.com/office/powerpoint/2010/main" val="3448753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406400"/>
            <a:ext cx="11125200" cy="889000"/>
          </a:xfrm>
        </p:spPr>
        <p:txBody>
          <a:bodyPr/>
          <a:lstStyle/>
          <a:p>
            <a:r>
              <a:rPr lang="en-US" dirty="0" smtClean="0"/>
              <a:t>Considerations</a:t>
            </a:r>
            <a:endParaRPr lang="en-US" dirty="0"/>
          </a:p>
        </p:txBody>
      </p:sp>
      <p:sp>
        <p:nvSpPr>
          <p:cNvPr id="5" name="Text Placeholder 4"/>
          <p:cNvSpPr>
            <a:spLocks noGrp="1"/>
          </p:cNvSpPr>
          <p:nvPr>
            <p:ph type="body" sz="quarter" idx="13"/>
          </p:nvPr>
        </p:nvSpPr>
        <p:spPr>
          <a:xfrm>
            <a:off x="520664" y="1373742"/>
            <a:ext cx="11128096" cy="343299"/>
          </a:xfrm>
        </p:spPr>
        <p:txBody>
          <a:bodyPr/>
          <a:lstStyle/>
          <a:p>
            <a:r>
              <a:rPr lang="en-US" dirty="0" smtClean="0"/>
              <a:t>In Oracle</a:t>
            </a:r>
            <a:endParaRPr lang="en-US" dirty="0"/>
          </a:p>
        </p:txBody>
      </p:sp>
      <p:sp>
        <p:nvSpPr>
          <p:cNvPr id="6" name="Footer Placeholder 5"/>
          <p:cNvSpPr>
            <a:spLocks noGrp="1"/>
          </p:cNvSpPr>
          <p:nvPr>
            <p:ph type="ftr" sz="quarter" idx="11"/>
          </p:nvPr>
        </p:nvSpPr>
        <p:spPr/>
        <p:txBody>
          <a:bodyPr/>
          <a:lstStyle/>
          <a:p>
            <a:r>
              <a:rPr lang="en-US" smtClean="0">
                <a:solidFill>
                  <a:srgbClr val="58595B"/>
                </a:solidFill>
              </a:rPr>
              <a:t>Confidential – Oracle Internal/Restricted/Highly Restricted</a:t>
            </a:r>
            <a:endParaRPr lang="en-US" dirty="0">
              <a:solidFill>
                <a:srgbClr val="58595B"/>
              </a:solidFill>
            </a:endParaRPr>
          </a:p>
        </p:txBody>
      </p:sp>
      <p:sp>
        <p:nvSpPr>
          <p:cNvPr id="3" name="Slide Number Placeholder 2"/>
          <p:cNvSpPr>
            <a:spLocks noGrp="1"/>
          </p:cNvSpPr>
          <p:nvPr>
            <p:ph type="sldNum" sz="quarter" idx="12"/>
          </p:nvPr>
        </p:nvSpPr>
        <p:spPr/>
        <p:txBody>
          <a:bodyPr/>
          <a:lstStyle/>
          <a:p>
            <a:fld id="{C51EAA63-D034-42AE-91FA-B13B9518C7BE}" type="slidenum">
              <a:rPr lang="en-US" smtClean="0">
                <a:solidFill>
                  <a:srgbClr val="58595B"/>
                </a:solidFill>
              </a:rPr>
              <a:pPr/>
              <a:t>14</a:t>
            </a:fld>
            <a:endParaRPr lang="en-US" dirty="0">
              <a:solidFill>
                <a:srgbClr val="58595B"/>
              </a:solidFill>
            </a:endParaRPr>
          </a:p>
        </p:txBody>
      </p:sp>
      <p:sp>
        <p:nvSpPr>
          <p:cNvPr id="22" name="Content Placeholder 2"/>
          <p:cNvSpPr txBox="1">
            <a:spLocks/>
          </p:cNvSpPr>
          <p:nvPr/>
        </p:nvSpPr>
        <p:spPr>
          <a:xfrm>
            <a:off x="531953" y="1824419"/>
            <a:ext cx="11338803" cy="4472166"/>
          </a:xfrm>
          <a:prstGeom prst="rect">
            <a:avLst/>
          </a:prstGeom>
        </p:spPr>
        <p:txBody>
          <a:bodyPr>
            <a:noAutofit/>
          </a:bodyPr>
          <a:lst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a:lstStyle>
          <a:p>
            <a:r>
              <a:rPr lang="en-US" dirty="0" smtClean="0"/>
              <a:t>Become familiar with the Hive-ODCI API</a:t>
            </a:r>
          </a:p>
          <a:p>
            <a:pPr lvl="1"/>
            <a:r>
              <a:rPr lang="en-US" dirty="0" smtClean="0"/>
              <a:t>Read the documentation</a:t>
            </a:r>
          </a:p>
          <a:p>
            <a:pPr lvl="1"/>
            <a:r>
              <a:rPr lang="en-US" dirty="0"/>
              <a:t>Ask questions </a:t>
            </a:r>
            <a:r>
              <a:rPr lang="en-US" dirty="0" smtClean="0"/>
              <a:t>and test, test, test</a:t>
            </a:r>
          </a:p>
          <a:p>
            <a:r>
              <a:rPr lang="en-US" dirty="0" smtClean="0"/>
              <a:t>Use session isolation whenever possible</a:t>
            </a:r>
          </a:p>
          <a:p>
            <a:pPr lvl="1"/>
            <a:r>
              <a:rPr lang="en-US" dirty="0" smtClean="0"/>
              <a:t>Particularly authentication, set at the session not the system</a:t>
            </a:r>
          </a:p>
          <a:p>
            <a:r>
              <a:rPr lang="en-US" dirty="0" smtClean="0"/>
              <a:t>Lean on your experience and your DBA Team</a:t>
            </a:r>
          </a:p>
          <a:p>
            <a:pPr lvl="1"/>
            <a:r>
              <a:rPr lang="en-US" dirty="0"/>
              <a:t>Keep signatures </a:t>
            </a:r>
            <a:r>
              <a:rPr lang="en-US" dirty="0" smtClean="0"/>
              <a:t>consistent</a:t>
            </a:r>
          </a:p>
          <a:p>
            <a:pPr lvl="1"/>
            <a:r>
              <a:rPr lang="en-US" dirty="0" smtClean="0"/>
              <a:t>Performance tune</a:t>
            </a:r>
          </a:p>
          <a:p>
            <a:pPr lvl="1"/>
            <a:r>
              <a:rPr lang="en-US" dirty="0" smtClean="0"/>
              <a:t>Change code if necessary</a:t>
            </a:r>
          </a:p>
        </p:txBody>
      </p:sp>
    </p:spTree>
    <p:extLst>
      <p:ext uri="{BB962C8B-B14F-4D97-AF65-F5344CB8AC3E}">
        <p14:creationId xmlns:p14="http://schemas.microsoft.com/office/powerpoint/2010/main" val="21981342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406400"/>
            <a:ext cx="11125200" cy="889000"/>
          </a:xfrm>
        </p:spPr>
        <p:txBody>
          <a:bodyPr/>
          <a:lstStyle/>
          <a:p>
            <a:r>
              <a:rPr lang="en-US" dirty="0" smtClean="0"/>
              <a:t>Considerations</a:t>
            </a:r>
            <a:endParaRPr lang="en-US" dirty="0"/>
          </a:p>
        </p:txBody>
      </p:sp>
      <p:sp>
        <p:nvSpPr>
          <p:cNvPr id="5" name="Text Placeholder 4"/>
          <p:cNvSpPr>
            <a:spLocks noGrp="1"/>
          </p:cNvSpPr>
          <p:nvPr>
            <p:ph type="body" sz="quarter" idx="13"/>
          </p:nvPr>
        </p:nvSpPr>
        <p:spPr/>
        <p:txBody>
          <a:bodyPr/>
          <a:lstStyle/>
          <a:p>
            <a:r>
              <a:rPr lang="en-US" dirty="0" smtClean="0"/>
              <a:t>In Hive</a:t>
            </a:r>
            <a:endParaRPr lang="en-US" dirty="0"/>
          </a:p>
        </p:txBody>
      </p:sp>
      <p:sp>
        <p:nvSpPr>
          <p:cNvPr id="6" name="Footer Placeholder 5"/>
          <p:cNvSpPr>
            <a:spLocks noGrp="1"/>
          </p:cNvSpPr>
          <p:nvPr>
            <p:ph type="ftr" sz="quarter" idx="11"/>
          </p:nvPr>
        </p:nvSpPr>
        <p:spPr/>
        <p:txBody>
          <a:bodyPr/>
          <a:lstStyle/>
          <a:p>
            <a:r>
              <a:rPr lang="en-US" smtClean="0">
                <a:solidFill>
                  <a:srgbClr val="58595B"/>
                </a:solidFill>
              </a:rPr>
              <a:t>Confidential – Oracle Internal/Restricted/Highly Restricted</a:t>
            </a:r>
            <a:endParaRPr lang="en-US" dirty="0">
              <a:solidFill>
                <a:srgbClr val="58595B"/>
              </a:solidFill>
            </a:endParaRPr>
          </a:p>
        </p:txBody>
      </p:sp>
      <p:sp>
        <p:nvSpPr>
          <p:cNvPr id="3" name="Slide Number Placeholder 2"/>
          <p:cNvSpPr>
            <a:spLocks noGrp="1"/>
          </p:cNvSpPr>
          <p:nvPr>
            <p:ph type="sldNum" sz="quarter" idx="12"/>
          </p:nvPr>
        </p:nvSpPr>
        <p:spPr/>
        <p:txBody>
          <a:bodyPr/>
          <a:lstStyle/>
          <a:p>
            <a:fld id="{C51EAA63-D034-42AE-91FA-B13B9518C7BE}" type="slidenum">
              <a:rPr lang="en-US" smtClean="0">
                <a:solidFill>
                  <a:srgbClr val="58595B"/>
                </a:solidFill>
              </a:rPr>
              <a:pPr/>
              <a:t>15</a:t>
            </a:fld>
            <a:endParaRPr lang="en-US" dirty="0">
              <a:solidFill>
                <a:srgbClr val="58595B"/>
              </a:solidFill>
            </a:endParaRPr>
          </a:p>
        </p:txBody>
      </p:sp>
      <p:sp>
        <p:nvSpPr>
          <p:cNvPr id="22" name="Content Placeholder 2"/>
          <p:cNvSpPr txBox="1">
            <a:spLocks/>
          </p:cNvSpPr>
          <p:nvPr/>
        </p:nvSpPr>
        <p:spPr>
          <a:xfrm>
            <a:off x="531953" y="1824419"/>
            <a:ext cx="11338803" cy="4472166"/>
          </a:xfrm>
          <a:prstGeom prst="rect">
            <a:avLst/>
          </a:prstGeom>
        </p:spPr>
        <p:txBody>
          <a:bodyPr>
            <a:noAutofit/>
          </a:bodyPr>
          <a:lst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a:lstStyle>
          <a:p>
            <a:r>
              <a:rPr lang="en-US" dirty="0"/>
              <a:t>Analytics over in-line </a:t>
            </a:r>
            <a:r>
              <a:rPr lang="en-US" dirty="0" smtClean="0"/>
              <a:t>views</a:t>
            </a:r>
          </a:p>
          <a:p>
            <a:pPr lvl="1"/>
            <a:r>
              <a:rPr lang="en-US" dirty="0" smtClean="0"/>
              <a:t>Review queries and use common sense</a:t>
            </a:r>
          </a:p>
          <a:p>
            <a:r>
              <a:rPr lang="en-US" dirty="0" smtClean="0"/>
              <a:t>Leverage the CBO and gather statistics</a:t>
            </a:r>
          </a:p>
          <a:p>
            <a:r>
              <a:rPr lang="en-US" dirty="0"/>
              <a:t>Use </a:t>
            </a:r>
            <a:r>
              <a:rPr lang="en-US" dirty="0" smtClean="0"/>
              <a:t>best practices</a:t>
            </a:r>
          </a:p>
          <a:p>
            <a:pPr lvl="1"/>
            <a:r>
              <a:rPr lang="en-US" dirty="0" err="1" smtClean="0"/>
              <a:t>ORCFile</a:t>
            </a:r>
            <a:endParaRPr lang="en-US" dirty="0" smtClean="0"/>
          </a:p>
          <a:p>
            <a:pPr lvl="1"/>
            <a:r>
              <a:rPr lang="en-US" dirty="0"/>
              <a:t>Apache </a:t>
            </a:r>
            <a:r>
              <a:rPr lang="en-US" dirty="0" err="1" smtClean="0"/>
              <a:t>Tez</a:t>
            </a:r>
            <a:endParaRPr lang="en-US" dirty="0" smtClean="0"/>
          </a:p>
          <a:p>
            <a:pPr lvl="1"/>
            <a:r>
              <a:rPr lang="en-US" dirty="0" err="1" smtClean="0"/>
              <a:t>Vectorized</a:t>
            </a:r>
            <a:r>
              <a:rPr lang="en-US" dirty="0" smtClean="0"/>
              <a:t> queries</a:t>
            </a:r>
          </a:p>
          <a:p>
            <a:r>
              <a:rPr lang="en-US" dirty="0" smtClean="0"/>
              <a:t>Lean on your experience and your BDS Team</a:t>
            </a:r>
          </a:p>
        </p:txBody>
      </p:sp>
    </p:spTree>
    <p:extLst>
      <p:ext uri="{BB962C8B-B14F-4D97-AF65-F5344CB8AC3E}">
        <p14:creationId xmlns:p14="http://schemas.microsoft.com/office/powerpoint/2010/main" val="3415224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406400"/>
            <a:ext cx="11125200" cy="889000"/>
          </a:xfrm>
        </p:spPr>
        <p:txBody>
          <a:bodyPr/>
          <a:lstStyle/>
          <a:p>
            <a:r>
              <a:rPr lang="en-US" dirty="0" smtClean="0"/>
              <a:t>Considerations</a:t>
            </a:r>
            <a:endParaRPr lang="en-US" dirty="0"/>
          </a:p>
        </p:txBody>
      </p:sp>
      <p:sp>
        <p:nvSpPr>
          <p:cNvPr id="5" name="Text Placeholder 4"/>
          <p:cNvSpPr>
            <a:spLocks noGrp="1"/>
          </p:cNvSpPr>
          <p:nvPr>
            <p:ph type="body" sz="quarter" idx="13"/>
          </p:nvPr>
        </p:nvSpPr>
        <p:spPr/>
        <p:txBody>
          <a:bodyPr/>
          <a:lstStyle/>
          <a:p>
            <a:r>
              <a:rPr lang="en-US" dirty="0" smtClean="0"/>
              <a:t>Reach out</a:t>
            </a:r>
            <a:endParaRPr lang="en-US" dirty="0"/>
          </a:p>
        </p:txBody>
      </p:sp>
      <p:sp>
        <p:nvSpPr>
          <p:cNvPr id="6" name="Footer Placeholder 5"/>
          <p:cNvSpPr>
            <a:spLocks noGrp="1"/>
          </p:cNvSpPr>
          <p:nvPr>
            <p:ph type="ftr" sz="quarter" idx="11"/>
          </p:nvPr>
        </p:nvSpPr>
        <p:spPr/>
        <p:txBody>
          <a:bodyPr/>
          <a:lstStyle/>
          <a:p>
            <a:r>
              <a:rPr lang="en-US" smtClean="0">
                <a:solidFill>
                  <a:srgbClr val="58595B"/>
                </a:solidFill>
              </a:rPr>
              <a:t>Confidential – Oracle Internal/Restricted/Highly Restricted</a:t>
            </a:r>
            <a:endParaRPr lang="en-US" dirty="0">
              <a:solidFill>
                <a:srgbClr val="58595B"/>
              </a:solidFill>
            </a:endParaRPr>
          </a:p>
        </p:txBody>
      </p:sp>
      <p:sp>
        <p:nvSpPr>
          <p:cNvPr id="3" name="Slide Number Placeholder 2"/>
          <p:cNvSpPr>
            <a:spLocks noGrp="1"/>
          </p:cNvSpPr>
          <p:nvPr>
            <p:ph type="sldNum" sz="quarter" idx="12"/>
          </p:nvPr>
        </p:nvSpPr>
        <p:spPr/>
        <p:txBody>
          <a:bodyPr/>
          <a:lstStyle/>
          <a:p>
            <a:fld id="{C51EAA63-D034-42AE-91FA-B13B9518C7BE}" type="slidenum">
              <a:rPr lang="en-US" smtClean="0">
                <a:solidFill>
                  <a:srgbClr val="58595B"/>
                </a:solidFill>
              </a:rPr>
              <a:pPr/>
              <a:t>16</a:t>
            </a:fld>
            <a:endParaRPr lang="en-US" dirty="0">
              <a:solidFill>
                <a:srgbClr val="58595B"/>
              </a:solidFill>
            </a:endParaRPr>
          </a:p>
        </p:txBody>
      </p:sp>
      <p:sp>
        <p:nvSpPr>
          <p:cNvPr id="22" name="Content Placeholder 2"/>
          <p:cNvSpPr txBox="1">
            <a:spLocks/>
          </p:cNvSpPr>
          <p:nvPr/>
        </p:nvSpPr>
        <p:spPr>
          <a:xfrm>
            <a:off x="531953" y="1824419"/>
            <a:ext cx="11338803" cy="4472166"/>
          </a:xfrm>
          <a:prstGeom prst="rect">
            <a:avLst/>
          </a:prstGeom>
        </p:spPr>
        <p:txBody>
          <a:bodyPr>
            <a:noAutofit/>
          </a:bodyPr>
          <a:lst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a:lstStyle>
          <a:p>
            <a:r>
              <a:rPr lang="en-US" dirty="0" smtClean="0"/>
              <a:t>If you have questions, concerns or comments</a:t>
            </a:r>
          </a:p>
          <a:p>
            <a:pPr lvl="1"/>
            <a:r>
              <a:rPr lang="en-US" dirty="0" smtClean="0"/>
              <a:t>Feel free to contact me</a:t>
            </a:r>
          </a:p>
          <a:p>
            <a:pPr lvl="1"/>
            <a:endParaRPr lang="en-US" dirty="0"/>
          </a:p>
          <a:p>
            <a:r>
              <a:rPr lang="en-US" dirty="0" smtClean="0"/>
              <a:t>Available on </a:t>
            </a:r>
            <a:r>
              <a:rPr lang="en-US" dirty="0" err="1" smtClean="0"/>
              <a:t>Github</a:t>
            </a:r>
            <a:endParaRPr lang="en-US" dirty="0" smtClean="0"/>
          </a:p>
          <a:p>
            <a:pPr lvl="1"/>
            <a:r>
              <a:rPr lang="en-US" dirty="0"/>
              <a:t>https://</a:t>
            </a:r>
            <a:r>
              <a:rPr lang="en-US" dirty="0" smtClean="0"/>
              <a:t>github.com/nvanwyen/hive-odci</a:t>
            </a:r>
          </a:p>
          <a:p>
            <a:pPr lvl="1"/>
            <a:r>
              <a:rPr lang="en-US" dirty="0"/>
              <a:t>https://</a:t>
            </a:r>
            <a:r>
              <a:rPr lang="en-US" dirty="0" smtClean="0"/>
              <a:t>github.com/nvanwyen/hive-odci/releases/latest</a:t>
            </a:r>
          </a:p>
          <a:p>
            <a:endParaRPr lang="en-US" dirty="0"/>
          </a:p>
          <a:p>
            <a:r>
              <a:rPr lang="en-US" dirty="0" smtClean="0"/>
              <a:t>Contact</a:t>
            </a:r>
          </a:p>
          <a:p>
            <a:pPr lvl="1"/>
            <a:r>
              <a:rPr lang="en-US" dirty="0" smtClean="0"/>
              <a:t>nvanwyen@mtihq.com</a:t>
            </a:r>
          </a:p>
        </p:txBody>
      </p:sp>
    </p:spTree>
    <p:extLst>
      <p:ext uri="{BB962C8B-B14F-4D97-AF65-F5344CB8AC3E}">
        <p14:creationId xmlns:p14="http://schemas.microsoft.com/office/powerpoint/2010/main" val="613188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That’s it</a:t>
            </a:r>
            <a:endParaRPr lang="en-US" dirty="0"/>
          </a:p>
        </p:txBody>
      </p:sp>
      <p:sp>
        <p:nvSpPr>
          <p:cNvPr id="3" name="Content Placeholder 2"/>
          <p:cNvSpPr>
            <a:spLocks noGrp="1"/>
          </p:cNvSpPr>
          <p:nvPr>
            <p:ph idx="13"/>
          </p:nvPr>
        </p:nvSpPr>
        <p:spPr/>
        <p:txBody>
          <a:bodyPr/>
          <a:lstStyle/>
          <a:p>
            <a:r>
              <a:rPr lang="en-US" dirty="0">
                <a:solidFill>
                  <a:schemeClr val="tx1">
                    <a:lumMod val="40000"/>
                    <a:lumOff val="60000"/>
                  </a:schemeClr>
                </a:solidFill>
              </a:rPr>
              <a:t>The Real-World</a:t>
            </a:r>
          </a:p>
          <a:p>
            <a:pPr lvl="1"/>
            <a:r>
              <a:rPr lang="en-US" dirty="0">
                <a:solidFill>
                  <a:schemeClr val="bg2"/>
                </a:solidFill>
              </a:rPr>
              <a:t>The Problem</a:t>
            </a:r>
          </a:p>
          <a:p>
            <a:r>
              <a:rPr lang="en-US" dirty="0">
                <a:solidFill>
                  <a:schemeClr val="bg2"/>
                </a:solidFill>
              </a:rPr>
              <a:t>The Solution</a:t>
            </a:r>
          </a:p>
          <a:p>
            <a:r>
              <a:rPr lang="en-US" dirty="0">
                <a:solidFill>
                  <a:schemeClr val="bg2"/>
                </a:solidFill>
              </a:rPr>
              <a:t>Considerations</a:t>
            </a:r>
          </a:p>
          <a:p>
            <a:r>
              <a:rPr lang="en-US" dirty="0"/>
              <a:t>Questions</a:t>
            </a:r>
          </a:p>
        </p:txBody>
      </p:sp>
      <p:sp>
        <p:nvSpPr>
          <p:cNvPr id="16" name="Pentagon 15"/>
          <p:cNvSpPr/>
          <p:nvPr/>
        </p:nvSpPr>
        <p:spPr>
          <a:xfrm>
            <a:off x="2187917" y="1981200"/>
            <a:ext cx="457200" cy="320040"/>
          </a:xfrm>
          <a:prstGeom prst="homePlate">
            <a:avLst/>
          </a:prstGeom>
          <a:solidFill>
            <a:schemeClr val="bg2"/>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600" b="1" dirty="0">
                <a:solidFill>
                  <a:srgbClr val="FFFFFF"/>
                </a:solidFill>
              </a:rPr>
              <a:t>1</a:t>
            </a:r>
          </a:p>
        </p:txBody>
      </p:sp>
      <p:sp>
        <p:nvSpPr>
          <p:cNvPr id="17" name="Pentagon 16"/>
          <p:cNvSpPr/>
          <p:nvPr/>
        </p:nvSpPr>
        <p:spPr>
          <a:xfrm>
            <a:off x="2187917" y="2677477"/>
            <a:ext cx="457200" cy="320040"/>
          </a:xfrm>
          <a:prstGeom prst="homePlate">
            <a:avLst/>
          </a:prstGeom>
          <a:solidFill>
            <a:schemeClr val="bg2"/>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600" b="1" dirty="0">
                <a:solidFill>
                  <a:srgbClr val="FFFFFF"/>
                </a:solidFill>
              </a:rPr>
              <a:t>2</a:t>
            </a:r>
          </a:p>
        </p:txBody>
      </p:sp>
      <p:sp>
        <p:nvSpPr>
          <p:cNvPr id="18" name="Pentagon 17"/>
          <p:cNvSpPr/>
          <p:nvPr/>
        </p:nvSpPr>
        <p:spPr>
          <a:xfrm>
            <a:off x="2187917" y="3373754"/>
            <a:ext cx="457200" cy="320040"/>
          </a:xfrm>
          <a:prstGeom prst="homePlate">
            <a:avLst/>
          </a:prstGeom>
          <a:solidFill>
            <a:schemeClr val="bg2"/>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600" b="1" dirty="0">
                <a:solidFill>
                  <a:srgbClr val="FFFFFF"/>
                </a:solidFill>
              </a:rPr>
              <a:t>3</a:t>
            </a:r>
          </a:p>
        </p:txBody>
      </p:sp>
      <p:sp>
        <p:nvSpPr>
          <p:cNvPr id="19" name="Pentagon 18"/>
          <p:cNvSpPr/>
          <p:nvPr/>
        </p:nvSpPr>
        <p:spPr>
          <a:xfrm>
            <a:off x="2187917" y="4070031"/>
            <a:ext cx="457200" cy="320040"/>
          </a:xfrm>
          <a:prstGeom prst="homePlate">
            <a:avLst/>
          </a:prstGeom>
          <a:solidFill>
            <a:schemeClr val="bg2"/>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600" b="1" dirty="0">
                <a:solidFill>
                  <a:srgbClr val="FFFFFF"/>
                </a:solidFill>
              </a:rPr>
              <a:t>4</a:t>
            </a:r>
          </a:p>
        </p:txBody>
      </p:sp>
      <p:sp>
        <p:nvSpPr>
          <p:cNvPr id="20" name="Pentagon 19"/>
          <p:cNvSpPr/>
          <p:nvPr/>
        </p:nvSpPr>
        <p:spPr>
          <a:xfrm>
            <a:off x="2187917" y="4766310"/>
            <a:ext cx="457200" cy="320040"/>
          </a:xfrm>
          <a:prstGeom prst="homePlate">
            <a:avLst/>
          </a:prstGeom>
          <a:solidFill>
            <a:schemeClr val="tx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600" b="1" dirty="0">
                <a:solidFill>
                  <a:srgbClr val="FFFFFF"/>
                </a:solidFill>
              </a:rPr>
              <a:t>5</a:t>
            </a:r>
          </a:p>
        </p:txBody>
      </p:sp>
      <p:sp>
        <p:nvSpPr>
          <p:cNvPr id="6" name="Footer Placeholder 5"/>
          <p:cNvSpPr>
            <a:spLocks noGrp="1"/>
          </p:cNvSpPr>
          <p:nvPr>
            <p:ph type="ftr" sz="quarter" idx="11"/>
          </p:nvPr>
        </p:nvSpPr>
        <p:spPr/>
        <p:txBody>
          <a:bodyPr/>
          <a:lstStyle/>
          <a:p>
            <a:r>
              <a:rPr lang="en-US" smtClean="0">
                <a:solidFill>
                  <a:srgbClr val="58595B"/>
                </a:solidFill>
              </a:rPr>
              <a:t>Confidential – Oracle Internal/Restricted/Highly Restricted</a:t>
            </a:r>
            <a:endParaRPr lang="en-US" dirty="0">
              <a:solidFill>
                <a:srgbClr val="58595B"/>
              </a:solidFill>
            </a:endParaRPr>
          </a:p>
        </p:txBody>
      </p:sp>
      <p:sp>
        <p:nvSpPr>
          <p:cNvPr id="4" name="Slide Number Placeholder 3"/>
          <p:cNvSpPr>
            <a:spLocks noGrp="1"/>
          </p:cNvSpPr>
          <p:nvPr>
            <p:ph type="sldNum" sz="quarter" idx="12"/>
          </p:nvPr>
        </p:nvSpPr>
        <p:spPr/>
        <p:txBody>
          <a:bodyPr/>
          <a:lstStyle/>
          <a:p>
            <a:fld id="{C51EAA63-D034-42AE-91FA-B13B9518C7BE}" type="slidenum">
              <a:rPr lang="en-US" smtClean="0">
                <a:solidFill>
                  <a:srgbClr val="58595B"/>
                </a:solidFill>
              </a:rPr>
              <a:pPr/>
              <a:t>17</a:t>
            </a:fld>
            <a:endParaRPr lang="en-US" dirty="0">
              <a:solidFill>
                <a:srgbClr val="58595B"/>
              </a:solidFill>
            </a:endParaRPr>
          </a:p>
        </p:txBody>
      </p:sp>
    </p:spTree>
    <p:extLst>
      <p:ext uri="{BB962C8B-B14F-4D97-AF65-F5344CB8AC3E}">
        <p14:creationId xmlns:p14="http://schemas.microsoft.com/office/powerpoint/2010/main" val="3080919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241322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idx="13"/>
          </p:nvPr>
        </p:nvSpPr>
        <p:spPr/>
        <p:txBody>
          <a:bodyPr/>
          <a:lstStyle/>
          <a:p>
            <a:r>
              <a:rPr lang="en-US" dirty="0"/>
              <a:t>The </a:t>
            </a:r>
            <a:r>
              <a:rPr lang="en-US" dirty="0" smtClean="0"/>
              <a:t>Real-World</a:t>
            </a:r>
            <a:endParaRPr lang="en-US" dirty="0" smtClean="0"/>
          </a:p>
          <a:p>
            <a:pPr lvl="1"/>
            <a:r>
              <a:rPr lang="en-US" dirty="0"/>
              <a:t>The Problem</a:t>
            </a:r>
            <a:endParaRPr lang="en-US" dirty="0" smtClean="0"/>
          </a:p>
          <a:p>
            <a:r>
              <a:rPr lang="en-US" dirty="0" smtClean="0"/>
              <a:t>The </a:t>
            </a:r>
            <a:r>
              <a:rPr lang="en-US" dirty="0" smtClean="0"/>
              <a:t>Solution</a:t>
            </a:r>
            <a:endParaRPr lang="en-US" dirty="0" smtClean="0"/>
          </a:p>
          <a:p>
            <a:r>
              <a:rPr lang="en-US" dirty="0" smtClean="0"/>
              <a:t>Considerations</a:t>
            </a:r>
            <a:endParaRPr lang="en-US" dirty="0" smtClean="0"/>
          </a:p>
          <a:p>
            <a:r>
              <a:rPr lang="en-US" dirty="0" smtClean="0"/>
              <a:t>Questions</a:t>
            </a:r>
            <a:endParaRPr lang="en-US" dirty="0" smtClean="0"/>
          </a:p>
        </p:txBody>
      </p:sp>
      <p:sp>
        <p:nvSpPr>
          <p:cNvPr id="6" name="Pentagon 5"/>
          <p:cNvSpPr/>
          <p:nvPr/>
        </p:nvSpPr>
        <p:spPr>
          <a:xfrm>
            <a:off x="2187917" y="1981200"/>
            <a:ext cx="457200" cy="320040"/>
          </a:xfrm>
          <a:prstGeom prst="homePlate">
            <a:avLst/>
          </a:prstGeom>
          <a:solidFill>
            <a:schemeClr val="tx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600" b="1" dirty="0">
                <a:solidFill>
                  <a:srgbClr val="FFFFFF"/>
                </a:solidFill>
              </a:rPr>
              <a:t>1</a:t>
            </a:r>
          </a:p>
        </p:txBody>
      </p:sp>
      <p:sp>
        <p:nvSpPr>
          <p:cNvPr id="16" name="Pentagon 15"/>
          <p:cNvSpPr/>
          <p:nvPr/>
        </p:nvSpPr>
        <p:spPr>
          <a:xfrm>
            <a:off x="2187917" y="2677477"/>
            <a:ext cx="457200" cy="320040"/>
          </a:xfrm>
          <a:prstGeom prst="homePlate">
            <a:avLst/>
          </a:prstGeom>
          <a:solidFill>
            <a:schemeClr val="tx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600" b="1" dirty="0">
                <a:solidFill>
                  <a:srgbClr val="FFFFFF"/>
                </a:solidFill>
              </a:rPr>
              <a:t>2</a:t>
            </a:r>
          </a:p>
        </p:txBody>
      </p:sp>
      <p:sp>
        <p:nvSpPr>
          <p:cNvPr id="17" name="Pentagon 16"/>
          <p:cNvSpPr/>
          <p:nvPr/>
        </p:nvSpPr>
        <p:spPr>
          <a:xfrm>
            <a:off x="2187917" y="3373754"/>
            <a:ext cx="457200" cy="320040"/>
          </a:xfrm>
          <a:prstGeom prst="homePlate">
            <a:avLst/>
          </a:prstGeom>
          <a:solidFill>
            <a:schemeClr val="tx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600" b="1" dirty="0">
                <a:solidFill>
                  <a:srgbClr val="FFFFFF"/>
                </a:solidFill>
              </a:rPr>
              <a:t>3</a:t>
            </a:r>
          </a:p>
        </p:txBody>
      </p:sp>
      <p:sp>
        <p:nvSpPr>
          <p:cNvPr id="18" name="Pentagon 17"/>
          <p:cNvSpPr/>
          <p:nvPr/>
        </p:nvSpPr>
        <p:spPr>
          <a:xfrm>
            <a:off x="2187917" y="4070031"/>
            <a:ext cx="457200" cy="320040"/>
          </a:xfrm>
          <a:prstGeom prst="homePlate">
            <a:avLst/>
          </a:prstGeom>
          <a:solidFill>
            <a:schemeClr val="tx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600" b="1" dirty="0">
                <a:solidFill>
                  <a:srgbClr val="FFFFFF"/>
                </a:solidFill>
              </a:rPr>
              <a:t>4</a:t>
            </a:r>
          </a:p>
        </p:txBody>
      </p:sp>
      <p:sp>
        <p:nvSpPr>
          <p:cNvPr id="19" name="Pentagon 18"/>
          <p:cNvSpPr/>
          <p:nvPr/>
        </p:nvSpPr>
        <p:spPr>
          <a:xfrm>
            <a:off x="2187917" y="4766310"/>
            <a:ext cx="457200" cy="320040"/>
          </a:xfrm>
          <a:prstGeom prst="homePlate">
            <a:avLst/>
          </a:prstGeom>
          <a:solidFill>
            <a:schemeClr val="tx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600" b="1" dirty="0">
                <a:solidFill>
                  <a:srgbClr val="FFFFFF"/>
                </a:solidFill>
              </a:rPr>
              <a:t>5</a:t>
            </a:r>
          </a:p>
        </p:txBody>
      </p:sp>
      <p:sp>
        <p:nvSpPr>
          <p:cNvPr id="7" name="Footer Placeholder 6"/>
          <p:cNvSpPr>
            <a:spLocks noGrp="1"/>
          </p:cNvSpPr>
          <p:nvPr>
            <p:ph type="ftr" sz="quarter" idx="11"/>
          </p:nvPr>
        </p:nvSpPr>
        <p:spPr/>
        <p:txBody>
          <a:bodyPr/>
          <a:lstStyle/>
          <a:p>
            <a:r>
              <a:rPr lang="en-US" smtClean="0">
                <a:solidFill>
                  <a:srgbClr val="58595B"/>
                </a:solidFill>
              </a:rPr>
              <a:t>Confidential – Oracle Internal/Restricted/Highly Restricted</a:t>
            </a:r>
            <a:endParaRPr lang="en-US" dirty="0">
              <a:solidFill>
                <a:srgbClr val="58595B"/>
              </a:solidFill>
            </a:endParaRPr>
          </a:p>
        </p:txBody>
      </p:sp>
      <p:sp>
        <p:nvSpPr>
          <p:cNvPr id="4" name="Slide Number Placeholder 3"/>
          <p:cNvSpPr>
            <a:spLocks noGrp="1"/>
          </p:cNvSpPr>
          <p:nvPr>
            <p:ph type="sldNum" sz="quarter" idx="12"/>
          </p:nvPr>
        </p:nvSpPr>
        <p:spPr/>
        <p:txBody>
          <a:bodyPr/>
          <a:lstStyle/>
          <a:p>
            <a:fld id="{C51EAA63-D034-42AE-91FA-B13B9518C7BE}" type="slidenum">
              <a:rPr lang="en-US" smtClean="0">
                <a:solidFill>
                  <a:srgbClr val="58595B"/>
                </a:solidFill>
              </a:rPr>
              <a:pPr/>
              <a:t>2</a:t>
            </a:fld>
            <a:endParaRPr lang="en-US" dirty="0">
              <a:solidFill>
                <a:srgbClr val="58595B"/>
              </a:solidFill>
            </a:endParaRPr>
          </a:p>
        </p:txBody>
      </p:sp>
    </p:spTree>
    <p:extLst>
      <p:ext uri="{BB962C8B-B14F-4D97-AF65-F5344CB8AC3E}">
        <p14:creationId xmlns:p14="http://schemas.microsoft.com/office/powerpoint/2010/main" val="31269987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Let’s get started</a:t>
            </a:r>
            <a:endParaRPr lang="en-US" dirty="0"/>
          </a:p>
        </p:txBody>
      </p:sp>
      <p:sp>
        <p:nvSpPr>
          <p:cNvPr id="3" name="Content Placeholder 2"/>
          <p:cNvSpPr>
            <a:spLocks noGrp="1"/>
          </p:cNvSpPr>
          <p:nvPr>
            <p:ph idx="13"/>
          </p:nvPr>
        </p:nvSpPr>
        <p:spPr/>
        <p:txBody>
          <a:bodyPr/>
          <a:lstStyle/>
          <a:p>
            <a:r>
              <a:rPr lang="en-US" dirty="0"/>
              <a:t>The </a:t>
            </a:r>
            <a:r>
              <a:rPr lang="en-US" dirty="0" smtClean="0"/>
              <a:t>Real-World</a:t>
            </a:r>
            <a:endParaRPr lang="en-US" dirty="0" smtClean="0"/>
          </a:p>
          <a:p>
            <a:pPr lvl="1"/>
            <a:r>
              <a:rPr lang="en-US" dirty="0">
                <a:solidFill>
                  <a:schemeClr val="tx1">
                    <a:lumMod val="40000"/>
                    <a:lumOff val="60000"/>
                  </a:schemeClr>
                </a:solidFill>
              </a:rPr>
              <a:t>The Problem</a:t>
            </a:r>
          </a:p>
          <a:p>
            <a:r>
              <a:rPr lang="en-US" dirty="0">
                <a:solidFill>
                  <a:schemeClr val="tx1">
                    <a:lumMod val="40000"/>
                    <a:lumOff val="60000"/>
                  </a:schemeClr>
                </a:solidFill>
              </a:rPr>
              <a:t>The Solution</a:t>
            </a:r>
          </a:p>
          <a:p>
            <a:r>
              <a:rPr lang="en-US" dirty="0">
                <a:solidFill>
                  <a:schemeClr val="tx1">
                    <a:lumMod val="40000"/>
                    <a:lumOff val="60000"/>
                  </a:schemeClr>
                </a:solidFill>
              </a:rPr>
              <a:t>Considerations</a:t>
            </a:r>
          </a:p>
          <a:p>
            <a:r>
              <a:rPr lang="en-US" dirty="0">
                <a:solidFill>
                  <a:schemeClr val="tx1">
                    <a:lumMod val="40000"/>
                    <a:lumOff val="60000"/>
                  </a:schemeClr>
                </a:solidFill>
              </a:rPr>
              <a:t>Questions</a:t>
            </a:r>
          </a:p>
        </p:txBody>
      </p:sp>
      <p:sp>
        <p:nvSpPr>
          <p:cNvPr id="16" name="Pentagon 15"/>
          <p:cNvSpPr/>
          <p:nvPr/>
        </p:nvSpPr>
        <p:spPr>
          <a:xfrm>
            <a:off x="2187917" y="1981200"/>
            <a:ext cx="457200" cy="320040"/>
          </a:xfrm>
          <a:prstGeom prst="homePlate">
            <a:avLst/>
          </a:prstGeom>
          <a:solidFill>
            <a:schemeClr val="tx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600" b="1" dirty="0">
                <a:solidFill>
                  <a:srgbClr val="FFFFFF"/>
                </a:solidFill>
              </a:rPr>
              <a:t>1</a:t>
            </a:r>
          </a:p>
        </p:txBody>
      </p:sp>
      <p:sp>
        <p:nvSpPr>
          <p:cNvPr id="17" name="Pentagon 16"/>
          <p:cNvSpPr/>
          <p:nvPr/>
        </p:nvSpPr>
        <p:spPr>
          <a:xfrm>
            <a:off x="2187917" y="2677477"/>
            <a:ext cx="457200" cy="320040"/>
          </a:xfrm>
          <a:prstGeom prst="homePlate">
            <a:avLst/>
          </a:prstGeom>
          <a:solidFill>
            <a:schemeClr val="bg2"/>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600" b="1" dirty="0">
                <a:solidFill>
                  <a:srgbClr val="FFFFFF"/>
                </a:solidFill>
              </a:rPr>
              <a:t>2</a:t>
            </a:r>
          </a:p>
        </p:txBody>
      </p:sp>
      <p:sp>
        <p:nvSpPr>
          <p:cNvPr id="18" name="Pentagon 17"/>
          <p:cNvSpPr/>
          <p:nvPr/>
        </p:nvSpPr>
        <p:spPr>
          <a:xfrm>
            <a:off x="2187917" y="3373754"/>
            <a:ext cx="457200" cy="320040"/>
          </a:xfrm>
          <a:prstGeom prst="homePlate">
            <a:avLst/>
          </a:prstGeom>
          <a:solidFill>
            <a:schemeClr val="bg2"/>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600" b="1" dirty="0">
                <a:solidFill>
                  <a:srgbClr val="FFFFFF"/>
                </a:solidFill>
              </a:rPr>
              <a:t>3</a:t>
            </a:r>
          </a:p>
        </p:txBody>
      </p:sp>
      <p:sp>
        <p:nvSpPr>
          <p:cNvPr id="19" name="Pentagon 18"/>
          <p:cNvSpPr/>
          <p:nvPr/>
        </p:nvSpPr>
        <p:spPr>
          <a:xfrm>
            <a:off x="2187917" y="4070031"/>
            <a:ext cx="457200" cy="320040"/>
          </a:xfrm>
          <a:prstGeom prst="homePlate">
            <a:avLst/>
          </a:prstGeom>
          <a:solidFill>
            <a:schemeClr val="bg2"/>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600" b="1" dirty="0">
                <a:solidFill>
                  <a:srgbClr val="FFFFFF"/>
                </a:solidFill>
              </a:rPr>
              <a:t>4</a:t>
            </a:r>
          </a:p>
        </p:txBody>
      </p:sp>
      <p:sp>
        <p:nvSpPr>
          <p:cNvPr id="20" name="Pentagon 19"/>
          <p:cNvSpPr/>
          <p:nvPr/>
        </p:nvSpPr>
        <p:spPr>
          <a:xfrm>
            <a:off x="2187917" y="4766310"/>
            <a:ext cx="457200" cy="320040"/>
          </a:xfrm>
          <a:prstGeom prst="homePlate">
            <a:avLst/>
          </a:prstGeom>
          <a:solidFill>
            <a:schemeClr val="bg2"/>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600" b="1" dirty="0">
                <a:solidFill>
                  <a:srgbClr val="FFFFFF"/>
                </a:solidFill>
              </a:rPr>
              <a:t>5</a:t>
            </a:r>
          </a:p>
        </p:txBody>
      </p:sp>
      <p:sp>
        <p:nvSpPr>
          <p:cNvPr id="6" name="Footer Placeholder 5"/>
          <p:cNvSpPr>
            <a:spLocks noGrp="1"/>
          </p:cNvSpPr>
          <p:nvPr>
            <p:ph type="ftr" sz="quarter" idx="11"/>
          </p:nvPr>
        </p:nvSpPr>
        <p:spPr/>
        <p:txBody>
          <a:bodyPr/>
          <a:lstStyle/>
          <a:p>
            <a:r>
              <a:rPr lang="en-US" smtClean="0">
                <a:solidFill>
                  <a:srgbClr val="58595B"/>
                </a:solidFill>
              </a:rPr>
              <a:t>Confidential – Oracle Internal/Restricted/Highly Restricted</a:t>
            </a:r>
            <a:endParaRPr lang="en-US" dirty="0">
              <a:solidFill>
                <a:srgbClr val="58595B"/>
              </a:solidFill>
            </a:endParaRPr>
          </a:p>
        </p:txBody>
      </p:sp>
      <p:sp>
        <p:nvSpPr>
          <p:cNvPr id="4" name="Slide Number Placeholder 3"/>
          <p:cNvSpPr>
            <a:spLocks noGrp="1"/>
          </p:cNvSpPr>
          <p:nvPr>
            <p:ph type="sldNum" sz="quarter" idx="12"/>
          </p:nvPr>
        </p:nvSpPr>
        <p:spPr/>
        <p:txBody>
          <a:bodyPr/>
          <a:lstStyle/>
          <a:p>
            <a:fld id="{C51EAA63-D034-42AE-91FA-B13B9518C7BE}" type="slidenum">
              <a:rPr lang="en-US" smtClean="0">
                <a:solidFill>
                  <a:srgbClr val="58595B"/>
                </a:solidFill>
              </a:rPr>
              <a:pPr/>
              <a:t>3</a:t>
            </a:fld>
            <a:endParaRPr lang="en-US" dirty="0">
              <a:solidFill>
                <a:srgbClr val="58595B"/>
              </a:solidFill>
            </a:endParaRPr>
          </a:p>
        </p:txBody>
      </p:sp>
    </p:spTree>
    <p:extLst>
      <p:ext uri="{BB962C8B-B14F-4D97-AF65-F5344CB8AC3E}">
        <p14:creationId xmlns:p14="http://schemas.microsoft.com/office/powerpoint/2010/main" val="940331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 name="Picture 69"/>
          <p:cNvPicPr>
            <a:picLocks noChangeAspect="1"/>
          </p:cNvPicPr>
          <p:nvPr/>
        </p:nvPicPr>
        <p:blipFill>
          <a:blip r:embed="rId3"/>
          <a:stretch>
            <a:fillRect/>
          </a:stretch>
        </p:blipFill>
        <p:spPr>
          <a:xfrm>
            <a:off x="5111496" y="3595617"/>
            <a:ext cx="2940683" cy="1047718"/>
          </a:xfrm>
          <a:prstGeom prst="rect">
            <a:avLst/>
          </a:prstGeom>
        </p:spPr>
      </p:pic>
      <p:sp>
        <p:nvSpPr>
          <p:cNvPr id="2" name="Title 1"/>
          <p:cNvSpPr>
            <a:spLocks noGrp="1"/>
          </p:cNvSpPr>
          <p:nvPr>
            <p:ph type="title"/>
          </p:nvPr>
        </p:nvSpPr>
        <p:spPr>
          <a:xfrm>
            <a:off x="533400" y="406400"/>
            <a:ext cx="11125200" cy="889000"/>
          </a:xfrm>
        </p:spPr>
        <p:txBody>
          <a:bodyPr/>
          <a:lstStyle/>
          <a:p>
            <a:r>
              <a:rPr lang="en-US" dirty="0" smtClean="0"/>
              <a:t>The Real-World</a:t>
            </a:r>
            <a:endParaRPr lang="en-US" dirty="0"/>
          </a:p>
        </p:txBody>
      </p:sp>
      <p:sp>
        <p:nvSpPr>
          <p:cNvPr id="5" name="Text Placeholder 4"/>
          <p:cNvSpPr>
            <a:spLocks noGrp="1"/>
          </p:cNvSpPr>
          <p:nvPr>
            <p:ph type="body" sz="quarter" idx="13"/>
          </p:nvPr>
        </p:nvSpPr>
        <p:spPr/>
        <p:txBody>
          <a:bodyPr/>
          <a:lstStyle/>
          <a:p>
            <a:r>
              <a:rPr lang="en-US" dirty="0" smtClean="0"/>
              <a:t>Different solutions, for different requirements</a:t>
            </a:r>
            <a:endParaRPr lang="en-US" dirty="0"/>
          </a:p>
        </p:txBody>
      </p:sp>
      <p:sp>
        <p:nvSpPr>
          <p:cNvPr id="6" name="Footer Placeholder 5"/>
          <p:cNvSpPr>
            <a:spLocks noGrp="1"/>
          </p:cNvSpPr>
          <p:nvPr>
            <p:ph type="ftr" sz="quarter" idx="11"/>
          </p:nvPr>
        </p:nvSpPr>
        <p:spPr/>
        <p:txBody>
          <a:bodyPr/>
          <a:lstStyle/>
          <a:p>
            <a:r>
              <a:rPr lang="en-US" smtClean="0">
                <a:solidFill>
                  <a:srgbClr val="58595B"/>
                </a:solidFill>
              </a:rPr>
              <a:t>Confidential – Oracle Internal/Restricted/Highly Restricted</a:t>
            </a:r>
            <a:endParaRPr lang="en-US" dirty="0">
              <a:solidFill>
                <a:srgbClr val="58595B"/>
              </a:solidFill>
            </a:endParaRPr>
          </a:p>
        </p:txBody>
      </p:sp>
      <p:sp>
        <p:nvSpPr>
          <p:cNvPr id="3" name="Slide Number Placeholder 2"/>
          <p:cNvSpPr>
            <a:spLocks noGrp="1"/>
          </p:cNvSpPr>
          <p:nvPr>
            <p:ph type="sldNum" sz="quarter" idx="12"/>
          </p:nvPr>
        </p:nvSpPr>
        <p:spPr/>
        <p:txBody>
          <a:bodyPr/>
          <a:lstStyle/>
          <a:p>
            <a:fld id="{C51EAA63-D034-42AE-91FA-B13B9518C7BE}" type="slidenum">
              <a:rPr lang="en-US" smtClean="0">
                <a:solidFill>
                  <a:srgbClr val="58595B"/>
                </a:solidFill>
              </a:rPr>
              <a:pPr/>
              <a:t>4</a:t>
            </a:fld>
            <a:endParaRPr lang="en-US" dirty="0">
              <a:solidFill>
                <a:srgbClr val="58595B"/>
              </a:solidFill>
            </a:endParaRPr>
          </a:p>
        </p:txBody>
      </p:sp>
      <p:grpSp>
        <p:nvGrpSpPr>
          <p:cNvPr id="14" name="Group 13"/>
          <p:cNvGrpSpPr/>
          <p:nvPr/>
        </p:nvGrpSpPr>
        <p:grpSpPr>
          <a:xfrm>
            <a:off x="2514600" y="3144123"/>
            <a:ext cx="1762506" cy="2064258"/>
            <a:chOff x="1988820" y="2559623"/>
            <a:chExt cx="1762506" cy="2064258"/>
          </a:xfrm>
        </p:grpSpPr>
        <p:pic>
          <p:nvPicPr>
            <p:cNvPr id="4" name="Picture 3"/>
            <p:cNvPicPr>
              <a:picLocks noChangeAspect="1"/>
            </p:cNvPicPr>
            <p:nvPr/>
          </p:nvPicPr>
          <p:blipFill>
            <a:blip r:embed="rId4"/>
            <a:stretch>
              <a:fillRect/>
            </a:stretch>
          </p:blipFill>
          <p:spPr>
            <a:xfrm>
              <a:off x="1988820" y="2559623"/>
              <a:ext cx="928116" cy="2064258"/>
            </a:xfrm>
            <a:prstGeom prst="rect">
              <a:avLst/>
            </a:prstGeom>
          </p:spPr>
        </p:pic>
        <p:pic>
          <p:nvPicPr>
            <p:cNvPr id="7" name="Picture 6"/>
            <p:cNvPicPr>
              <a:picLocks noChangeAspect="1"/>
            </p:cNvPicPr>
            <p:nvPr/>
          </p:nvPicPr>
          <p:blipFill>
            <a:blip r:embed="rId4"/>
            <a:stretch>
              <a:fillRect/>
            </a:stretch>
          </p:blipFill>
          <p:spPr>
            <a:xfrm>
              <a:off x="2823210" y="2559623"/>
              <a:ext cx="928116" cy="2064258"/>
            </a:xfrm>
            <a:prstGeom prst="rect">
              <a:avLst/>
            </a:prstGeom>
          </p:spPr>
        </p:pic>
      </p:grpSp>
      <p:pic>
        <p:nvPicPr>
          <p:cNvPr id="13" name="Picture 12"/>
          <p:cNvPicPr>
            <a:picLocks noChangeAspect="1"/>
          </p:cNvPicPr>
          <p:nvPr/>
        </p:nvPicPr>
        <p:blipFill>
          <a:blip r:embed="rId5"/>
          <a:stretch>
            <a:fillRect/>
          </a:stretch>
        </p:blipFill>
        <p:spPr>
          <a:xfrm>
            <a:off x="8953515" y="3020012"/>
            <a:ext cx="1708214" cy="2312480"/>
          </a:xfrm>
          <a:prstGeom prst="rect">
            <a:avLst/>
          </a:prstGeom>
        </p:spPr>
      </p:pic>
      <p:pic>
        <p:nvPicPr>
          <p:cNvPr id="15" name="Picture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79653" y="3625470"/>
            <a:ext cx="1219200" cy="1219200"/>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2430" y="3989181"/>
            <a:ext cx="1219200" cy="1219200"/>
          </a:xfrm>
          <a:prstGeom prst="rect">
            <a:avLst/>
          </a:prstGeom>
        </p:spPr>
      </p:pic>
      <p:pic>
        <p:nvPicPr>
          <p:cNvPr id="19" name="Picture 18"/>
          <p:cNvPicPr>
            <a:picLocks noChangeAspect="1"/>
          </p:cNvPicPr>
          <p:nvPr/>
        </p:nvPicPr>
        <p:blipFill>
          <a:blip r:embed="rId7"/>
          <a:stretch>
            <a:fillRect/>
          </a:stretch>
        </p:blipFill>
        <p:spPr>
          <a:xfrm>
            <a:off x="1756114" y="5003165"/>
            <a:ext cx="674370" cy="658654"/>
          </a:xfrm>
          <a:prstGeom prst="rect">
            <a:avLst/>
          </a:prstGeom>
        </p:spPr>
      </p:pic>
      <p:pic>
        <p:nvPicPr>
          <p:cNvPr id="20" name="Picture 19"/>
          <p:cNvPicPr>
            <a:picLocks noChangeAspect="1"/>
          </p:cNvPicPr>
          <p:nvPr/>
        </p:nvPicPr>
        <p:blipFill>
          <a:blip r:embed="rId8"/>
          <a:stretch>
            <a:fillRect/>
          </a:stretch>
        </p:blipFill>
        <p:spPr>
          <a:xfrm>
            <a:off x="1578750" y="2837418"/>
            <a:ext cx="820103" cy="613410"/>
          </a:xfrm>
          <a:prstGeom prst="rect">
            <a:avLst/>
          </a:prstGeom>
        </p:spPr>
      </p:pic>
      <p:sp>
        <p:nvSpPr>
          <p:cNvPr id="21" name="Oval 20"/>
          <p:cNvSpPr/>
          <p:nvPr/>
        </p:nvSpPr>
        <p:spPr>
          <a:xfrm>
            <a:off x="7491412" y="2343513"/>
            <a:ext cx="1177290" cy="688341"/>
          </a:xfrm>
          <a:prstGeom prst="ellipse">
            <a:avLst/>
          </a:prstGeom>
          <a:solidFill>
            <a:schemeClr val="bg2">
              <a:lumMod val="75000"/>
            </a:schemeClr>
          </a:solidFill>
          <a:ln w="19050">
            <a:solidFill>
              <a:schemeClr val="bg2">
                <a:lumMod val="1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dirty="0" smtClean="0"/>
              <a:t>C</a:t>
            </a:r>
            <a:endParaRPr lang="en-US" dirty="0"/>
          </a:p>
        </p:txBody>
      </p:sp>
      <p:sp>
        <p:nvSpPr>
          <p:cNvPr id="23" name="Oval 22"/>
          <p:cNvSpPr/>
          <p:nvPr/>
        </p:nvSpPr>
        <p:spPr>
          <a:xfrm>
            <a:off x="10481310" y="2392463"/>
            <a:ext cx="1177290" cy="688341"/>
          </a:xfrm>
          <a:prstGeom prst="ellipse">
            <a:avLst/>
          </a:prstGeom>
          <a:solidFill>
            <a:schemeClr val="bg2">
              <a:lumMod val="75000"/>
            </a:schemeClr>
          </a:solidFill>
          <a:ln w="19050">
            <a:solidFill>
              <a:schemeClr val="bg2">
                <a:lumMod val="1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dirty="0" smtClean="0"/>
              <a:t>Pro*C</a:t>
            </a:r>
            <a:endParaRPr lang="en-US" dirty="0"/>
          </a:p>
        </p:txBody>
      </p:sp>
      <p:sp>
        <p:nvSpPr>
          <p:cNvPr id="24" name="Oval 23"/>
          <p:cNvSpPr/>
          <p:nvPr/>
        </p:nvSpPr>
        <p:spPr>
          <a:xfrm>
            <a:off x="8986361" y="5609911"/>
            <a:ext cx="1177290" cy="688341"/>
          </a:xfrm>
          <a:prstGeom prst="ellipse">
            <a:avLst/>
          </a:prstGeom>
          <a:solidFill>
            <a:schemeClr val="bg2">
              <a:lumMod val="75000"/>
            </a:schemeClr>
          </a:solidFill>
          <a:ln w="19050">
            <a:solidFill>
              <a:schemeClr val="bg2">
                <a:lumMod val="1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dirty="0" smtClean="0"/>
              <a:t>C#</a:t>
            </a:r>
            <a:endParaRPr lang="en-US" dirty="0"/>
          </a:p>
        </p:txBody>
      </p:sp>
      <p:sp>
        <p:nvSpPr>
          <p:cNvPr id="25" name="Oval 24"/>
          <p:cNvSpPr/>
          <p:nvPr/>
        </p:nvSpPr>
        <p:spPr>
          <a:xfrm>
            <a:off x="7491412" y="5044280"/>
            <a:ext cx="1177290" cy="688341"/>
          </a:xfrm>
          <a:prstGeom prst="ellipse">
            <a:avLst/>
          </a:prstGeom>
          <a:solidFill>
            <a:schemeClr val="bg2">
              <a:lumMod val="75000"/>
            </a:schemeClr>
          </a:solidFill>
          <a:ln w="19050">
            <a:solidFill>
              <a:schemeClr val="bg2">
                <a:lumMod val="1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dirty="0" smtClean="0"/>
              <a:t>Java</a:t>
            </a:r>
            <a:endParaRPr lang="en-US" dirty="0"/>
          </a:p>
        </p:txBody>
      </p:sp>
      <p:sp>
        <p:nvSpPr>
          <p:cNvPr id="22" name="Oval 21"/>
          <p:cNvSpPr/>
          <p:nvPr/>
        </p:nvSpPr>
        <p:spPr>
          <a:xfrm>
            <a:off x="8986361" y="1860156"/>
            <a:ext cx="1177290" cy="688341"/>
          </a:xfrm>
          <a:prstGeom prst="ellipse">
            <a:avLst/>
          </a:prstGeom>
          <a:solidFill>
            <a:schemeClr val="bg2">
              <a:lumMod val="75000"/>
            </a:schemeClr>
          </a:solidFill>
          <a:ln w="19050">
            <a:solidFill>
              <a:schemeClr val="bg2">
                <a:lumMod val="1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dirty="0" smtClean="0"/>
              <a:t>C++</a:t>
            </a:r>
            <a:endParaRPr lang="en-US" dirty="0"/>
          </a:p>
        </p:txBody>
      </p:sp>
      <p:sp>
        <p:nvSpPr>
          <p:cNvPr id="26" name="Oval 25"/>
          <p:cNvSpPr/>
          <p:nvPr/>
        </p:nvSpPr>
        <p:spPr>
          <a:xfrm>
            <a:off x="10481310" y="5115666"/>
            <a:ext cx="1177290" cy="688341"/>
          </a:xfrm>
          <a:prstGeom prst="ellipse">
            <a:avLst/>
          </a:prstGeom>
          <a:solidFill>
            <a:schemeClr val="bg2">
              <a:lumMod val="75000"/>
            </a:schemeClr>
          </a:solidFill>
          <a:ln w="19050">
            <a:solidFill>
              <a:schemeClr val="bg2">
                <a:lumMod val="1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700" dirty="0" smtClean="0"/>
              <a:t>PL/SQL</a:t>
            </a:r>
            <a:endParaRPr lang="en-US" sz="1700" dirty="0"/>
          </a:p>
        </p:txBody>
      </p:sp>
      <p:cxnSp>
        <p:nvCxnSpPr>
          <p:cNvPr id="28" name="Straight Connector 27"/>
          <p:cNvCxnSpPr>
            <a:stCxn id="21" idx="5"/>
          </p:cNvCxnSpPr>
          <p:nvPr/>
        </p:nvCxnSpPr>
        <p:spPr>
          <a:xfrm>
            <a:off x="8496292" y="2931049"/>
            <a:ext cx="396225" cy="330408"/>
          </a:xfrm>
          <a:prstGeom prst="line">
            <a:avLst/>
          </a:prstGeom>
          <a:ln w="19050">
            <a:solidFill>
              <a:schemeClr val="accent5"/>
            </a:solidFill>
            <a:miter lim="800000"/>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9575006" y="2555358"/>
            <a:ext cx="0" cy="464654"/>
          </a:xfrm>
          <a:prstGeom prst="line">
            <a:avLst/>
          </a:prstGeom>
          <a:ln w="19050">
            <a:solidFill>
              <a:schemeClr val="accent5"/>
            </a:solidFill>
            <a:miter lim="800000"/>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a:stCxn id="23" idx="3"/>
          </p:cNvCxnSpPr>
          <p:nvPr/>
        </p:nvCxnSpPr>
        <p:spPr>
          <a:xfrm flipH="1">
            <a:off x="10479861" y="2979999"/>
            <a:ext cx="173859" cy="240356"/>
          </a:xfrm>
          <a:prstGeom prst="line">
            <a:avLst/>
          </a:prstGeom>
          <a:ln w="19050">
            <a:solidFill>
              <a:schemeClr val="accent5"/>
            </a:solidFill>
            <a:miter lim="800000"/>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a:stCxn id="25" idx="7"/>
          </p:cNvCxnSpPr>
          <p:nvPr/>
        </p:nvCxnSpPr>
        <p:spPr>
          <a:xfrm flipV="1">
            <a:off x="8496292" y="4915567"/>
            <a:ext cx="430566" cy="229518"/>
          </a:xfrm>
          <a:prstGeom prst="line">
            <a:avLst/>
          </a:prstGeom>
          <a:ln w="19050">
            <a:solidFill>
              <a:schemeClr val="accent5"/>
            </a:solidFill>
            <a:miter lim="800000"/>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a:endCxn id="24" idx="0"/>
          </p:cNvCxnSpPr>
          <p:nvPr/>
        </p:nvCxnSpPr>
        <p:spPr>
          <a:xfrm>
            <a:off x="9575006" y="5208381"/>
            <a:ext cx="0" cy="401530"/>
          </a:xfrm>
          <a:prstGeom prst="line">
            <a:avLst/>
          </a:prstGeom>
          <a:ln w="19050">
            <a:solidFill>
              <a:schemeClr val="accent5"/>
            </a:solidFill>
            <a:miter lim="800000"/>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a:stCxn id="26" idx="1"/>
          </p:cNvCxnSpPr>
          <p:nvPr/>
        </p:nvCxnSpPr>
        <p:spPr>
          <a:xfrm flipH="1" flipV="1">
            <a:off x="10454653" y="5093230"/>
            <a:ext cx="199067" cy="123241"/>
          </a:xfrm>
          <a:prstGeom prst="line">
            <a:avLst/>
          </a:prstGeom>
          <a:ln w="19050">
            <a:solidFill>
              <a:schemeClr val="accent5"/>
            </a:solidFill>
            <a:miter lim="800000"/>
          </a:ln>
        </p:spPr>
        <p:style>
          <a:lnRef idx="1">
            <a:schemeClr val="accent1"/>
          </a:lnRef>
          <a:fillRef idx="0">
            <a:schemeClr val="accent1"/>
          </a:fillRef>
          <a:effectRef idx="0">
            <a:schemeClr val="accent1"/>
          </a:effectRef>
          <a:fontRef idx="minor">
            <a:schemeClr val="tx1"/>
          </a:fontRef>
        </p:style>
      </p:cxnSp>
      <p:sp>
        <p:nvSpPr>
          <p:cNvPr id="45" name="Oval 44"/>
          <p:cNvSpPr/>
          <p:nvPr/>
        </p:nvSpPr>
        <p:spPr>
          <a:xfrm>
            <a:off x="2899733" y="5620006"/>
            <a:ext cx="1177290" cy="688341"/>
          </a:xfrm>
          <a:prstGeom prst="ellipse">
            <a:avLst/>
          </a:prstGeom>
          <a:solidFill>
            <a:schemeClr val="bg2">
              <a:lumMod val="75000"/>
            </a:schemeClr>
          </a:solidFill>
          <a:ln w="19050">
            <a:solidFill>
              <a:schemeClr val="bg2">
                <a:lumMod val="1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dirty="0" smtClean="0"/>
              <a:t>ES</a:t>
            </a:r>
            <a:endParaRPr lang="en-US" dirty="0"/>
          </a:p>
        </p:txBody>
      </p:sp>
      <p:sp>
        <p:nvSpPr>
          <p:cNvPr id="46" name="Oval 45"/>
          <p:cNvSpPr/>
          <p:nvPr/>
        </p:nvSpPr>
        <p:spPr>
          <a:xfrm>
            <a:off x="4546273" y="5064975"/>
            <a:ext cx="1177290" cy="688341"/>
          </a:xfrm>
          <a:prstGeom prst="ellipse">
            <a:avLst/>
          </a:prstGeom>
          <a:solidFill>
            <a:schemeClr val="bg2">
              <a:lumMod val="75000"/>
            </a:schemeClr>
          </a:solidFill>
          <a:ln w="19050">
            <a:solidFill>
              <a:schemeClr val="bg2">
                <a:lumMod val="1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dirty="0" err="1" smtClean="0"/>
              <a:t>Sqoop</a:t>
            </a:r>
            <a:endParaRPr lang="en-US" dirty="0"/>
          </a:p>
        </p:txBody>
      </p:sp>
      <p:cxnSp>
        <p:nvCxnSpPr>
          <p:cNvPr id="48" name="Straight Connector 47"/>
          <p:cNvCxnSpPr>
            <a:stCxn id="46" idx="1"/>
          </p:cNvCxnSpPr>
          <p:nvPr/>
        </p:nvCxnSpPr>
        <p:spPr>
          <a:xfrm flipH="1" flipV="1">
            <a:off x="4379368" y="4915567"/>
            <a:ext cx="339315" cy="250213"/>
          </a:xfrm>
          <a:prstGeom prst="line">
            <a:avLst/>
          </a:prstGeom>
          <a:ln w="19050">
            <a:solidFill>
              <a:schemeClr val="accent5"/>
            </a:solidFill>
            <a:miter lim="800000"/>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a:stCxn id="45" idx="0"/>
          </p:cNvCxnSpPr>
          <p:nvPr/>
        </p:nvCxnSpPr>
        <p:spPr>
          <a:xfrm flipV="1">
            <a:off x="3488378" y="5208381"/>
            <a:ext cx="0" cy="411625"/>
          </a:xfrm>
          <a:prstGeom prst="line">
            <a:avLst/>
          </a:prstGeom>
          <a:ln w="19050">
            <a:solidFill>
              <a:schemeClr val="accent5"/>
            </a:solidFill>
            <a:miter lim="800000"/>
          </a:ln>
        </p:spPr>
        <p:style>
          <a:lnRef idx="1">
            <a:schemeClr val="accent1"/>
          </a:lnRef>
          <a:fillRef idx="0">
            <a:schemeClr val="accent1"/>
          </a:fillRef>
          <a:effectRef idx="0">
            <a:schemeClr val="accent1"/>
          </a:effectRef>
          <a:fontRef idx="minor">
            <a:schemeClr val="tx1"/>
          </a:fontRef>
        </p:style>
      </p:cxnSp>
      <p:sp>
        <p:nvSpPr>
          <p:cNvPr id="55" name="Oval 54"/>
          <p:cNvSpPr/>
          <p:nvPr/>
        </p:nvSpPr>
        <p:spPr>
          <a:xfrm>
            <a:off x="4501514" y="2434953"/>
            <a:ext cx="1177290" cy="688341"/>
          </a:xfrm>
          <a:prstGeom prst="ellipse">
            <a:avLst/>
          </a:prstGeom>
          <a:solidFill>
            <a:schemeClr val="bg2">
              <a:lumMod val="75000"/>
            </a:schemeClr>
          </a:solidFill>
          <a:ln w="19050">
            <a:solidFill>
              <a:schemeClr val="bg2">
                <a:lumMod val="1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700" dirty="0" smtClean="0"/>
              <a:t>Tomcat</a:t>
            </a:r>
            <a:endParaRPr lang="en-US" sz="1700" dirty="0"/>
          </a:p>
        </p:txBody>
      </p:sp>
      <p:sp>
        <p:nvSpPr>
          <p:cNvPr id="56" name="Oval 55"/>
          <p:cNvSpPr/>
          <p:nvPr/>
        </p:nvSpPr>
        <p:spPr>
          <a:xfrm>
            <a:off x="2865443" y="1855194"/>
            <a:ext cx="1177290" cy="688341"/>
          </a:xfrm>
          <a:prstGeom prst="ellipse">
            <a:avLst/>
          </a:prstGeom>
          <a:solidFill>
            <a:schemeClr val="bg2">
              <a:lumMod val="75000"/>
            </a:schemeClr>
          </a:solidFill>
          <a:ln w="19050">
            <a:solidFill>
              <a:schemeClr val="bg2">
                <a:lumMod val="1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300" dirty="0" err="1" smtClean="0"/>
              <a:t>Weblogic</a:t>
            </a:r>
            <a:endParaRPr lang="en-US" sz="1300" dirty="0"/>
          </a:p>
        </p:txBody>
      </p:sp>
      <p:cxnSp>
        <p:nvCxnSpPr>
          <p:cNvPr id="57" name="Straight Connector 56"/>
          <p:cNvCxnSpPr/>
          <p:nvPr/>
        </p:nvCxnSpPr>
        <p:spPr>
          <a:xfrm flipV="1">
            <a:off x="3454088" y="2555358"/>
            <a:ext cx="0" cy="411625"/>
          </a:xfrm>
          <a:prstGeom prst="line">
            <a:avLst/>
          </a:prstGeom>
          <a:ln w="19050">
            <a:solidFill>
              <a:schemeClr val="accent5"/>
            </a:solidFill>
            <a:miter lim="800000"/>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a:endCxn id="55" idx="3"/>
          </p:cNvCxnSpPr>
          <p:nvPr/>
        </p:nvCxnSpPr>
        <p:spPr>
          <a:xfrm flipV="1">
            <a:off x="4379368" y="3022489"/>
            <a:ext cx="294556" cy="244991"/>
          </a:xfrm>
          <a:prstGeom prst="line">
            <a:avLst/>
          </a:prstGeom>
          <a:ln w="19050">
            <a:solidFill>
              <a:schemeClr val="accent5"/>
            </a:solidFill>
            <a:miter lim="800000"/>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flipH="1">
            <a:off x="6332220" y="3050575"/>
            <a:ext cx="22860" cy="2056985"/>
          </a:xfrm>
          <a:prstGeom prst="line">
            <a:avLst/>
          </a:prstGeom>
          <a:ln w="31750">
            <a:solidFill>
              <a:schemeClr val="accent5"/>
            </a:solidFill>
            <a:prstDash val="dash"/>
            <a:miter lim="800000"/>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flipH="1">
            <a:off x="6835438" y="3051553"/>
            <a:ext cx="22860" cy="2056985"/>
          </a:xfrm>
          <a:prstGeom prst="line">
            <a:avLst/>
          </a:prstGeom>
          <a:ln w="31750">
            <a:solidFill>
              <a:schemeClr val="accent5"/>
            </a:solidFill>
            <a:prstDash val="dash"/>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2529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par>
                                <p:cTn id="11" presetID="10" presetClass="entr" presetSubtype="0"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500"/>
                                        <p:tgtEl>
                                          <p:spTgt spid="20"/>
                                        </p:tgtEl>
                                      </p:cBhvr>
                                    </p:animEffect>
                                  </p:childTnLst>
                                </p:cTn>
                              </p:par>
                              <p:par>
                                <p:cTn id="14" presetID="10" presetClass="entr" presetSubtype="0" fill="hold"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500"/>
                                        <p:tgtEl>
                                          <p:spTgt spid="19"/>
                                        </p:tgtEl>
                                      </p:cBhvr>
                                    </p:animEffect>
                                  </p:childTnLst>
                                </p:cTn>
                              </p:par>
                              <p:par>
                                <p:cTn id="17" presetID="10"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par>
                                <p:cTn id="20" presetID="10" presetClass="entr" presetSubtype="0" fill="hold"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par>
                          <p:cTn id="23" fill="hold">
                            <p:stCondLst>
                              <p:cond delay="500"/>
                            </p:stCondLst>
                            <p:childTnLst>
                              <p:par>
                                <p:cTn id="24" presetID="10" presetClass="entr" presetSubtype="0" fill="hold" nodeType="afterEffect">
                                  <p:stCondLst>
                                    <p:cond delay="500"/>
                                  </p:stCondLst>
                                  <p:childTnLst>
                                    <p:set>
                                      <p:cBhvr>
                                        <p:cTn id="25" dur="1" fill="hold">
                                          <p:stCondLst>
                                            <p:cond delay="0"/>
                                          </p:stCondLst>
                                        </p:cTn>
                                        <p:tgtEl>
                                          <p:spTgt spid="28"/>
                                        </p:tgtEl>
                                        <p:attrNameLst>
                                          <p:attrName>style.visibility</p:attrName>
                                        </p:attrNameLst>
                                      </p:cBhvr>
                                      <p:to>
                                        <p:strVal val="visible"/>
                                      </p:to>
                                    </p:set>
                                    <p:animEffect transition="in" filter="fade">
                                      <p:cBhvr>
                                        <p:cTn id="26" dur="500"/>
                                        <p:tgtEl>
                                          <p:spTgt spid="28"/>
                                        </p:tgtEl>
                                      </p:cBhvr>
                                    </p:animEffect>
                                  </p:childTnLst>
                                </p:cTn>
                              </p:par>
                            </p:childTnLst>
                          </p:cTn>
                        </p:par>
                        <p:par>
                          <p:cTn id="27" fill="hold">
                            <p:stCondLst>
                              <p:cond delay="1500"/>
                            </p:stCondLst>
                            <p:childTnLst>
                              <p:par>
                                <p:cTn id="28" presetID="10" presetClass="entr" presetSubtype="0" fill="hold" grpId="0" nodeType="afterEffect">
                                  <p:stCondLst>
                                    <p:cond delay="0"/>
                                  </p:stCondLst>
                                  <p:childTnLst>
                                    <p:set>
                                      <p:cBhvr>
                                        <p:cTn id="29" dur="1" fill="hold">
                                          <p:stCondLst>
                                            <p:cond delay="0"/>
                                          </p:stCondLst>
                                        </p:cTn>
                                        <p:tgtEl>
                                          <p:spTgt spid="21"/>
                                        </p:tgtEl>
                                        <p:attrNameLst>
                                          <p:attrName>style.visibility</p:attrName>
                                        </p:attrNameLst>
                                      </p:cBhvr>
                                      <p:to>
                                        <p:strVal val="visible"/>
                                      </p:to>
                                    </p:set>
                                    <p:animEffect transition="in" filter="fade">
                                      <p:cBhvr>
                                        <p:cTn id="30" dur="500"/>
                                        <p:tgtEl>
                                          <p:spTgt spid="21"/>
                                        </p:tgtEl>
                                      </p:cBhvr>
                                    </p:animEffect>
                                  </p:childTnLst>
                                </p:cTn>
                              </p:par>
                            </p:childTnLst>
                          </p:cTn>
                        </p:par>
                        <p:par>
                          <p:cTn id="31" fill="hold">
                            <p:stCondLst>
                              <p:cond delay="2000"/>
                            </p:stCondLst>
                            <p:childTnLst>
                              <p:par>
                                <p:cTn id="32" presetID="10" presetClass="entr" presetSubtype="0" fill="hold" nodeType="afterEffect">
                                  <p:stCondLst>
                                    <p:cond delay="0"/>
                                  </p:stCondLst>
                                  <p:childTnLst>
                                    <p:set>
                                      <p:cBhvr>
                                        <p:cTn id="33" dur="1" fill="hold">
                                          <p:stCondLst>
                                            <p:cond delay="0"/>
                                          </p:stCondLst>
                                        </p:cTn>
                                        <p:tgtEl>
                                          <p:spTgt spid="30"/>
                                        </p:tgtEl>
                                        <p:attrNameLst>
                                          <p:attrName>style.visibility</p:attrName>
                                        </p:attrNameLst>
                                      </p:cBhvr>
                                      <p:to>
                                        <p:strVal val="visible"/>
                                      </p:to>
                                    </p:set>
                                    <p:animEffect transition="in" filter="fade">
                                      <p:cBhvr>
                                        <p:cTn id="34" dur="500"/>
                                        <p:tgtEl>
                                          <p:spTgt spid="30"/>
                                        </p:tgtEl>
                                      </p:cBhvr>
                                    </p:animEffect>
                                  </p:childTnLst>
                                </p:cTn>
                              </p:par>
                            </p:childTnLst>
                          </p:cTn>
                        </p:par>
                        <p:par>
                          <p:cTn id="35" fill="hold">
                            <p:stCondLst>
                              <p:cond delay="2500"/>
                            </p:stCondLst>
                            <p:childTnLst>
                              <p:par>
                                <p:cTn id="36" presetID="10" presetClass="entr" presetSubtype="0" fill="hold" grpId="0" nodeType="afterEffect">
                                  <p:stCondLst>
                                    <p:cond delay="0"/>
                                  </p:stCondLst>
                                  <p:childTnLst>
                                    <p:set>
                                      <p:cBhvr>
                                        <p:cTn id="37" dur="1" fill="hold">
                                          <p:stCondLst>
                                            <p:cond delay="0"/>
                                          </p:stCondLst>
                                        </p:cTn>
                                        <p:tgtEl>
                                          <p:spTgt spid="22"/>
                                        </p:tgtEl>
                                        <p:attrNameLst>
                                          <p:attrName>style.visibility</p:attrName>
                                        </p:attrNameLst>
                                      </p:cBhvr>
                                      <p:to>
                                        <p:strVal val="visible"/>
                                      </p:to>
                                    </p:set>
                                    <p:animEffect transition="in" filter="fade">
                                      <p:cBhvr>
                                        <p:cTn id="38" dur="500"/>
                                        <p:tgtEl>
                                          <p:spTgt spid="22"/>
                                        </p:tgtEl>
                                      </p:cBhvr>
                                    </p:animEffect>
                                  </p:childTnLst>
                                </p:cTn>
                              </p:par>
                            </p:childTnLst>
                          </p:cTn>
                        </p:par>
                        <p:par>
                          <p:cTn id="39" fill="hold">
                            <p:stCondLst>
                              <p:cond delay="3000"/>
                            </p:stCondLst>
                            <p:childTnLst>
                              <p:par>
                                <p:cTn id="40" presetID="10" presetClass="entr" presetSubtype="0" fill="hold" nodeType="afterEffect">
                                  <p:stCondLst>
                                    <p:cond delay="0"/>
                                  </p:stCondLst>
                                  <p:childTnLst>
                                    <p:set>
                                      <p:cBhvr>
                                        <p:cTn id="41" dur="1" fill="hold">
                                          <p:stCondLst>
                                            <p:cond delay="0"/>
                                          </p:stCondLst>
                                        </p:cTn>
                                        <p:tgtEl>
                                          <p:spTgt spid="31"/>
                                        </p:tgtEl>
                                        <p:attrNameLst>
                                          <p:attrName>style.visibility</p:attrName>
                                        </p:attrNameLst>
                                      </p:cBhvr>
                                      <p:to>
                                        <p:strVal val="visible"/>
                                      </p:to>
                                    </p:set>
                                    <p:animEffect transition="in" filter="fade">
                                      <p:cBhvr>
                                        <p:cTn id="42" dur="500"/>
                                        <p:tgtEl>
                                          <p:spTgt spid="31"/>
                                        </p:tgtEl>
                                      </p:cBhvr>
                                    </p:animEffect>
                                  </p:childTnLst>
                                </p:cTn>
                              </p:par>
                            </p:childTnLst>
                          </p:cTn>
                        </p:par>
                        <p:par>
                          <p:cTn id="43" fill="hold">
                            <p:stCondLst>
                              <p:cond delay="3500"/>
                            </p:stCondLst>
                            <p:childTnLst>
                              <p:par>
                                <p:cTn id="44" presetID="10" presetClass="entr" presetSubtype="0" fill="hold" grpId="0" nodeType="afterEffect">
                                  <p:stCondLst>
                                    <p:cond delay="0"/>
                                  </p:stCondLst>
                                  <p:childTnLst>
                                    <p:set>
                                      <p:cBhvr>
                                        <p:cTn id="45" dur="1" fill="hold">
                                          <p:stCondLst>
                                            <p:cond delay="0"/>
                                          </p:stCondLst>
                                        </p:cTn>
                                        <p:tgtEl>
                                          <p:spTgt spid="23"/>
                                        </p:tgtEl>
                                        <p:attrNameLst>
                                          <p:attrName>style.visibility</p:attrName>
                                        </p:attrNameLst>
                                      </p:cBhvr>
                                      <p:to>
                                        <p:strVal val="visible"/>
                                      </p:to>
                                    </p:set>
                                    <p:animEffect transition="in" filter="fade">
                                      <p:cBhvr>
                                        <p:cTn id="46" dur="500"/>
                                        <p:tgtEl>
                                          <p:spTgt spid="23"/>
                                        </p:tgtEl>
                                      </p:cBhvr>
                                    </p:animEffect>
                                  </p:childTnLst>
                                </p:cTn>
                              </p:par>
                            </p:childTnLst>
                          </p:cTn>
                        </p:par>
                        <p:par>
                          <p:cTn id="47" fill="hold">
                            <p:stCondLst>
                              <p:cond delay="4000"/>
                            </p:stCondLst>
                            <p:childTnLst>
                              <p:par>
                                <p:cTn id="48" presetID="10" presetClass="entr" presetSubtype="0" fill="hold" nodeType="afterEffect">
                                  <p:stCondLst>
                                    <p:cond delay="0"/>
                                  </p:stCondLst>
                                  <p:childTnLst>
                                    <p:set>
                                      <p:cBhvr>
                                        <p:cTn id="49" dur="1" fill="hold">
                                          <p:stCondLst>
                                            <p:cond delay="0"/>
                                          </p:stCondLst>
                                        </p:cTn>
                                        <p:tgtEl>
                                          <p:spTgt spid="41"/>
                                        </p:tgtEl>
                                        <p:attrNameLst>
                                          <p:attrName>style.visibility</p:attrName>
                                        </p:attrNameLst>
                                      </p:cBhvr>
                                      <p:to>
                                        <p:strVal val="visible"/>
                                      </p:to>
                                    </p:set>
                                    <p:animEffect transition="in" filter="fade">
                                      <p:cBhvr>
                                        <p:cTn id="50" dur="500"/>
                                        <p:tgtEl>
                                          <p:spTgt spid="41"/>
                                        </p:tgtEl>
                                      </p:cBhvr>
                                    </p:animEffect>
                                  </p:childTnLst>
                                </p:cTn>
                              </p:par>
                            </p:childTnLst>
                          </p:cTn>
                        </p:par>
                        <p:par>
                          <p:cTn id="51" fill="hold">
                            <p:stCondLst>
                              <p:cond delay="4500"/>
                            </p:stCondLst>
                            <p:childTnLst>
                              <p:par>
                                <p:cTn id="52" presetID="10" presetClass="entr" presetSubtype="0" fill="hold" grpId="0" nodeType="afterEffect">
                                  <p:stCondLst>
                                    <p:cond delay="0"/>
                                  </p:stCondLst>
                                  <p:childTnLst>
                                    <p:set>
                                      <p:cBhvr>
                                        <p:cTn id="53" dur="1" fill="hold">
                                          <p:stCondLst>
                                            <p:cond delay="0"/>
                                          </p:stCondLst>
                                        </p:cTn>
                                        <p:tgtEl>
                                          <p:spTgt spid="26"/>
                                        </p:tgtEl>
                                        <p:attrNameLst>
                                          <p:attrName>style.visibility</p:attrName>
                                        </p:attrNameLst>
                                      </p:cBhvr>
                                      <p:to>
                                        <p:strVal val="visible"/>
                                      </p:to>
                                    </p:set>
                                    <p:animEffect transition="in" filter="fade">
                                      <p:cBhvr>
                                        <p:cTn id="54" dur="500"/>
                                        <p:tgtEl>
                                          <p:spTgt spid="26"/>
                                        </p:tgtEl>
                                      </p:cBhvr>
                                    </p:animEffect>
                                  </p:childTnLst>
                                </p:cTn>
                              </p:par>
                            </p:childTnLst>
                          </p:cTn>
                        </p:par>
                        <p:par>
                          <p:cTn id="55" fill="hold">
                            <p:stCondLst>
                              <p:cond delay="5000"/>
                            </p:stCondLst>
                            <p:childTnLst>
                              <p:par>
                                <p:cTn id="56" presetID="10" presetClass="entr" presetSubtype="0" fill="hold" nodeType="afterEffect">
                                  <p:stCondLst>
                                    <p:cond delay="0"/>
                                  </p:stCondLst>
                                  <p:childTnLst>
                                    <p:set>
                                      <p:cBhvr>
                                        <p:cTn id="57" dur="1" fill="hold">
                                          <p:stCondLst>
                                            <p:cond delay="0"/>
                                          </p:stCondLst>
                                        </p:cTn>
                                        <p:tgtEl>
                                          <p:spTgt spid="37"/>
                                        </p:tgtEl>
                                        <p:attrNameLst>
                                          <p:attrName>style.visibility</p:attrName>
                                        </p:attrNameLst>
                                      </p:cBhvr>
                                      <p:to>
                                        <p:strVal val="visible"/>
                                      </p:to>
                                    </p:set>
                                    <p:animEffect transition="in" filter="fade">
                                      <p:cBhvr>
                                        <p:cTn id="58" dur="500"/>
                                        <p:tgtEl>
                                          <p:spTgt spid="37"/>
                                        </p:tgtEl>
                                      </p:cBhvr>
                                    </p:animEffect>
                                  </p:childTnLst>
                                </p:cTn>
                              </p:par>
                            </p:childTnLst>
                          </p:cTn>
                        </p:par>
                        <p:par>
                          <p:cTn id="59" fill="hold">
                            <p:stCondLst>
                              <p:cond delay="5500"/>
                            </p:stCondLst>
                            <p:childTnLst>
                              <p:par>
                                <p:cTn id="60" presetID="10" presetClass="entr" presetSubtype="0" fill="hold" grpId="0" nodeType="afterEffect">
                                  <p:stCondLst>
                                    <p:cond delay="0"/>
                                  </p:stCondLst>
                                  <p:childTnLst>
                                    <p:set>
                                      <p:cBhvr>
                                        <p:cTn id="61" dur="1" fill="hold">
                                          <p:stCondLst>
                                            <p:cond delay="0"/>
                                          </p:stCondLst>
                                        </p:cTn>
                                        <p:tgtEl>
                                          <p:spTgt spid="24"/>
                                        </p:tgtEl>
                                        <p:attrNameLst>
                                          <p:attrName>style.visibility</p:attrName>
                                        </p:attrNameLst>
                                      </p:cBhvr>
                                      <p:to>
                                        <p:strVal val="visible"/>
                                      </p:to>
                                    </p:set>
                                    <p:animEffect transition="in" filter="fade">
                                      <p:cBhvr>
                                        <p:cTn id="62" dur="500"/>
                                        <p:tgtEl>
                                          <p:spTgt spid="24"/>
                                        </p:tgtEl>
                                      </p:cBhvr>
                                    </p:animEffect>
                                  </p:childTnLst>
                                </p:cTn>
                              </p:par>
                            </p:childTnLst>
                          </p:cTn>
                        </p:par>
                        <p:par>
                          <p:cTn id="63" fill="hold">
                            <p:stCondLst>
                              <p:cond delay="6000"/>
                            </p:stCondLst>
                            <p:childTnLst>
                              <p:par>
                                <p:cTn id="64" presetID="10" presetClass="entr" presetSubtype="0" fill="hold" nodeType="afterEffect">
                                  <p:stCondLst>
                                    <p:cond delay="0"/>
                                  </p:stCondLst>
                                  <p:childTnLst>
                                    <p:set>
                                      <p:cBhvr>
                                        <p:cTn id="65" dur="1" fill="hold">
                                          <p:stCondLst>
                                            <p:cond delay="0"/>
                                          </p:stCondLst>
                                        </p:cTn>
                                        <p:tgtEl>
                                          <p:spTgt spid="34"/>
                                        </p:tgtEl>
                                        <p:attrNameLst>
                                          <p:attrName>style.visibility</p:attrName>
                                        </p:attrNameLst>
                                      </p:cBhvr>
                                      <p:to>
                                        <p:strVal val="visible"/>
                                      </p:to>
                                    </p:set>
                                    <p:animEffect transition="in" filter="fade">
                                      <p:cBhvr>
                                        <p:cTn id="66" dur="500"/>
                                        <p:tgtEl>
                                          <p:spTgt spid="34"/>
                                        </p:tgtEl>
                                      </p:cBhvr>
                                    </p:animEffect>
                                  </p:childTnLst>
                                </p:cTn>
                              </p:par>
                            </p:childTnLst>
                          </p:cTn>
                        </p:par>
                        <p:par>
                          <p:cTn id="67" fill="hold">
                            <p:stCondLst>
                              <p:cond delay="6500"/>
                            </p:stCondLst>
                            <p:childTnLst>
                              <p:par>
                                <p:cTn id="68" presetID="10" presetClass="entr" presetSubtype="0" fill="hold" grpId="0" nodeType="afterEffect">
                                  <p:stCondLst>
                                    <p:cond delay="0"/>
                                  </p:stCondLst>
                                  <p:childTnLst>
                                    <p:set>
                                      <p:cBhvr>
                                        <p:cTn id="69" dur="1" fill="hold">
                                          <p:stCondLst>
                                            <p:cond delay="0"/>
                                          </p:stCondLst>
                                        </p:cTn>
                                        <p:tgtEl>
                                          <p:spTgt spid="25"/>
                                        </p:tgtEl>
                                        <p:attrNameLst>
                                          <p:attrName>style.visibility</p:attrName>
                                        </p:attrNameLst>
                                      </p:cBhvr>
                                      <p:to>
                                        <p:strVal val="visible"/>
                                      </p:to>
                                    </p:set>
                                    <p:animEffect transition="in" filter="fade">
                                      <p:cBhvr>
                                        <p:cTn id="70" dur="500"/>
                                        <p:tgtEl>
                                          <p:spTgt spid="25"/>
                                        </p:tgtEl>
                                      </p:cBhvr>
                                    </p:animEffect>
                                  </p:childTnLst>
                                </p:cTn>
                              </p:par>
                            </p:childTnLst>
                          </p:cTn>
                        </p:par>
                        <p:par>
                          <p:cTn id="71" fill="hold">
                            <p:stCondLst>
                              <p:cond delay="7000"/>
                            </p:stCondLst>
                            <p:childTnLst>
                              <p:par>
                                <p:cTn id="72" presetID="10" presetClass="entr" presetSubtype="0" fill="hold" nodeType="afterEffect">
                                  <p:stCondLst>
                                    <p:cond delay="0"/>
                                  </p:stCondLst>
                                  <p:childTnLst>
                                    <p:set>
                                      <p:cBhvr>
                                        <p:cTn id="73" dur="1" fill="hold">
                                          <p:stCondLst>
                                            <p:cond delay="0"/>
                                          </p:stCondLst>
                                        </p:cTn>
                                        <p:tgtEl>
                                          <p:spTgt spid="57"/>
                                        </p:tgtEl>
                                        <p:attrNameLst>
                                          <p:attrName>style.visibility</p:attrName>
                                        </p:attrNameLst>
                                      </p:cBhvr>
                                      <p:to>
                                        <p:strVal val="visible"/>
                                      </p:to>
                                    </p:set>
                                    <p:animEffect transition="in" filter="fade">
                                      <p:cBhvr>
                                        <p:cTn id="74" dur="500"/>
                                        <p:tgtEl>
                                          <p:spTgt spid="57"/>
                                        </p:tgtEl>
                                      </p:cBhvr>
                                    </p:animEffect>
                                  </p:childTnLst>
                                </p:cTn>
                              </p:par>
                            </p:childTnLst>
                          </p:cTn>
                        </p:par>
                        <p:par>
                          <p:cTn id="75" fill="hold">
                            <p:stCondLst>
                              <p:cond delay="7500"/>
                            </p:stCondLst>
                            <p:childTnLst>
                              <p:par>
                                <p:cTn id="76" presetID="10" presetClass="entr" presetSubtype="0" fill="hold" grpId="0" nodeType="afterEffect">
                                  <p:stCondLst>
                                    <p:cond delay="0"/>
                                  </p:stCondLst>
                                  <p:childTnLst>
                                    <p:set>
                                      <p:cBhvr>
                                        <p:cTn id="77" dur="1" fill="hold">
                                          <p:stCondLst>
                                            <p:cond delay="0"/>
                                          </p:stCondLst>
                                        </p:cTn>
                                        <p:tgtEl>
                                          <p:spTgt spid="56"/>
                                        </p:tgtEl>
                                        <p:attrNameLst>
                                          <p:attrName>style.visibility</p:attrName>
                                        </p:attrNameLst>
                                      </p:cBhvr>
                                      <p:to>
                                        <p:strVal val="visible"/>
                                      </p:to>
                                    </p:set>
                                    <p:animEffect transition="in" filter="fade">
                                      <p:cBhvr>
                                        <p:cTn id="78" dur="500"/>
                                        <p:tgtEl>
                                          <p:spTgt spid="56"/>
                                        </p:tgtEl>
                                      </p:cBhvr>
                                    </p:animEffect>
                                  </p:childTnLst>
                                </p:cTn>
                              </p:par>
                            </p:childTnLst>
                          </p:cTn>
                        </p:par>
                        <p:par>
                          <p:cTn id="79" fill="hold">
                            <p:stCondLst>
                              <p:cond delay="8000"/>
                            </p:stCondLst>
                            <p:childTnLst>
                              <p:par>
                                <p:cTn id="80" presetID="10" presetClass="entr" presetSubtype="0" fill="hold" nodeType="afterEffect">
                                  <p:stCondLst>
                                    <p:cond delay="0"/>
                                  </p:stCondLst>
                                  <p:childTnLst>
                                    <p:set>
                                      <p:cBhvr>
                                        <p:cTn id="81" dur="1" fill="hold">
                                          <p:stCondLst>
                                            <p:cond delay="0"/>
                                          </p:stCondLst>
                                        </p:cTn>
                                        <p:tgtEl>
                                          <p:spTgt spid="58"/>
                                        </p:tgtEl>
                                        <p:attrNameLst>
                                          <p:attrName>style.visibility</p:attrName>
                                        </p:attrNameLst>
                                      </p:cBhvr>
                                      <p:to>
                                        <p:strVal val="visible"/>
                                      </p:to>
                                    </p:set>
                                    <p:animEffect transition="in" filter="fade">
                                      <p:cBhvr>
                                        <p:cTn id="82" dur="500"/>
                                        <p:tgtEl>
                                          <p:spTgt spid="58"/>
                                        </p:tgtEl>
                                      </p:cBhvr>
                                    </p:animEffect>
                                  </p:childTnLst>
                                </p:cTn>
                              </p:par>
                            </p:childTnLst>
                          </p:cTn>
                        </p:par>
                        <p:par>
                          <p:cTn id="83" fill="hold">
                            <p:stCondLst>
                              <p:cond delay="8500"/>
                            </p:stCondLst>
                            <p:childTnLst>
                              <p:par>
                                <p:cTn id="84" presetID="10" presetClass="entr" presetSubtype="0" fill="hold" grpId="0" nodeType="afterEffect">
                                  <p:stCondLst>
                                    <p:cond delay="0"/>
                                  </p:stCondLst>
                                  <p:childTnLst>
                                    <p:set>
                                      <p:cBhvr>
                                        <p:cTn id="85" dur="1" fill="hold">
                                          <p:stCondLst>
                                            <p:cond delay="0"/>
                                          </p:stCondLst>
                                        </p:cTn>
                                        <p:tgtEl>
                                          <p:spTgt spid="55"/>
                                        </p:tgtEl>
                                        <p:attrNameLst>
                                          <p:attrName>style.visibility</p:attrName>
                                        </p:attrNameLst>
                                      </p:cBhvr>
                                      <p:to>
                                        <p:strVal val="visible"/>
                                      </p:to>
                                    </p:set>
                                    <p:animEffect transition="in" filter="fade">
                                      <p:cBhvr>
                                        <p:cTn id="86" dur="500"/>
                                        <p:tgtEl>
                                          <p:spTgt spid="55"/>
                                        </p:tgtEl>
                                      </p:cBhvr>
                                    </p:animEffect>
                                  </p:childTnLst>
                                </p:cTn>
                              </p:par>
                            </p:childTnLst>
                          </p:cTn>
                        </p:par>
                        <p:par>
                          <p:cTn id="87" fill="hold">
                            <p:stCondLst>
                              <p:cond delay="9000"/>
                            </p:stCondLst>
                            <p:childTnLst>
                              <p:par>
                                <p:cTn id="88" presetID="10" presetClass="entr" presetSubtype="0" fill="hold" nodeType="afterEffect">
                                  <p:stCondLst>
                                    <p:cond delay="0"/>
                                  </p:stCondLst>
                                  <p:childTnLst>
                                    <p:set>
                                      <p:cBhvr>
                                        <p:cTn id="89" dur="1" fill="hold">
                                          <p:stCondLst>
                                            <p:cond delay="0"/>
                                          </p:stCondLst>
                                        </p:cTn>
                                        <p:tgtEl>
                                          <p:spTgt spid="48"/>
                                        </p:tgtEl>
                                        <p:attrNameLst>
                                          <p:attrName>style.visibility</p:attrName>
                                        </p:attrNameLst>
                                      </p:cBhvr>
                                      <p:to>
                                        <p:strVal val="visible"/>
                                      </p:to>
                                    </p:set>
                                    <p:animEffect transition="in" filter="fade">
                                      <p:cBhvr>
                                        <p:cTn id="90" dur="500"/>
                                        <p:tgtEl>
                                          <p:spTgt spid="48"/>
                                        </p:tgtEl>
                                      </p:cBhvr>
                                    </p:animEffect>
                                  </p:childTnLst>
                                </p:cTn>
                              </p:par>
                            </p:childTnLst>
                          </p:cTn>
                        </p:par>
                        <p:par>
                          <p:cTn id="91" fill="hold">
                            <p:stCondLst>
                              <p:cond delay="9500"/>
                            </p:stCondLst>
                            <p:childTnLst>
                              <p:par>
                                <p:cTn id="92" presetID="10" presetClass="entr" presetSubtype="0" fill="hold" grpId="0" nodeType="afterEffect">
                                  <p:stCondLst>
                                    <p:cond delay="0"/>
                                  </p:stCondLst>
                                  <p:childTnLst>
                                    <p:set>
                                      <p:cBhvr>
                                        <p:cTn id="93" dur="1" fill="hold">
                                          <p:stCondLst>
                                            <p:cond delay="0"/>
                                          </p:stCondLst>
                                        </p:cTn>
                                        <p:tgtEl>
                                          <p:spTgt spid="46"/>
                                        </p:tgtEl>
                                        <p:attrNameLst>
                                          <p:attrName>style.visibility</p:attrName>
                                        </p:attrNameLst>
                                      </p:cBhvr>
                                      <p:to>
                                        <p:strVal val="visible"/>
                                      </p:to>
                                    </p:set>
                                    <p:animEffect transition="in" filter="fade">
                                      <p:cBhvr>
                                        <p:cTn id="94" dur="500"/>
                                        <p:tgtEl>
                                          <p:spTgt spid="46"/>
                                        </p:tgtEl>
                                      </p:cBhvr>
                                    </p:animEffect>
                                  </p:childTnLst>
                                </p:cTn>
                              </p:par>
                            </p:childTnLst>
                          </p:cTn>
                        </p:par>
                        <p:par>
                          <p:cTn id="95" fill="hold">
                            <p:stCondLst>
                              <p:cond delay="10000"/>
                            </p:stCondLst>
                            <p:childTnLst>
                              <p:par>
                                <p:cTn id="96" presetID="10" presetClass="entr" presetSubtype="0" fill="hold" nodeType="afterEffect">
                                  <p:stCondLst>
                                    <p:cond delay="0"/>
                                  </p:stCondLst>
                                  <p:childTnLst>
                                    <p:set>
                                      <p:cBhvr>
                                        <p:cTn id="97" dur="1" fill="hold">
                                          <p:stCondLst>
                                            <p:cond delay="0"/>
                                          </p:stCondLst>
                                        </p:cTn>
                                        <p:tgtEl>
                                          <p:spTgt spid="51"/>
                                        </p:tgtEl>
                                        <p:attrNameLst>
                                          <p:attrName>style.visibility</p:attrName>
                                        </p:attrNameLst>
                                      </p:cBhvr>
                                      <p:to>
                                        <p:strVal val="visible"/>
                                      </p:to>
                                    </p:set>
                                    <p:animEffect transition="in" filter="fade">
                                      <p:cBhvr>
                                        <p:cTn id="98" dur="500"/>
                                        <p:tgtEl>
                                          <p:spTgt spid="51"/>
                                        </p:tgtEl>
                                      </p:cBhvr>
                                    </p:animEffect>
                                  </p:childTnLst>
                                </p:cTn>
                              </p:par>
                            </p:childTnLst>
                          </p:cTn>
                        </p:par>
                        <p:par>
                          <p:cTn id="99" fill="hold">
                            <p:stCondLst>
                              <p:cond delay="10500"/>
                            </p:stCondLst>
                            <p:childTnLst>
                              <p:par>
                                <p:cTn id="100" presetID="10" presetClass="entr" presetSubtype="0" fill="hold" grpId="0" nodeType="afterEffect">
                                  <p:stCondLst>
                                    <p:cond delay="0"/>
                                  </p:stCondLst>
                                  <p:childTnLst>
                                    <p:set>
                                      <p:cBhvr>
                                        <p:cTn id="101" dur="1" fill="hold">
                                          <p:stCondLst>
                                            <p:cond delay="0"/>
                                          </p:stCondLst>
                                        </p:cTn>
                                        <p:tgtEl>
                                          <p:spTgt spid="45"/>
                                        </p:tgtEl>
                                        <p:attrNameLst>
                                          <p:attrName>style.visibility</p:attrName>
                                        </p:attrNameLst>
                                      </p:cBhvr>
                                      <p:to>
                                        <p:strVal val="visible"/>
                                      </p:to>
                                    </p:set>
                                    <p:animEffect transition="in" filter="fade">
                                      <p:cBhvr>
                                        <p:cTn id="102" dur="500"/>
                                        <p:tgtEl>
                                          <p:spTgt spid="45"/>
                                        </p:tgtEl>
                                      </p:cBhvr>
                                    </p:animEffect>
                                  </p:childTnLst>
                                </p:cTn>
                              </p:par>
                              <p:par>
                                <p:cTn id="103" presetID="10" presetClass="entr" presetSubtype="0" fill="hold" nodeType="withEffect">
                                  <p:stCondLst>
                                    <p:cond delay="0"/>
                                  </p:stCondLst>
                                  <p:childTnLst>
                                    <p:set>
                                      <p:cBhvr>
                                        <p:cTn id="104" dur="1" fill="hold">
                                          <p:stCondLst>
                                            <p:cond delay="0"/>
                                          </p:stCondLst>
                                        </p:cTn>
                                        <p:tgtEl>
                                          <p:spTgt spid="62"/>
                                        </p:tgtEl>
                                        <p:attrNameLst>
                                          <p:attrName>style.visibility</p:attrName>
                                        </p:attrNameLst>
                                      </p:cBhvr>
                                      <p:to>
                                        <p:strVal val="visible"/>
                                      </p:to>
                                    </p:set>
                                    <p:animEffect transition="in" filter="fade">
                                      <p:cBhvr>
                                        <p:cTn id="105" dur="500"/>
                                        <p:tgtEl>
                                          <p:spTgt spid="62"/>
                                        </p:tgtEl>
                                      </p:cBhvr>
                                    </p:animEffect>
                                  </p:childTnLst>
                                </p:cTn>
                              </p:par>
                              <p:par>
                                <p:cTn id="106" presetID="10" presetClass="entr" presetSubtype="0" fill="hold" nodeType="withEffect">
                                  <p:stCondLst>
                                    <p:cond delay="0"/>
                                  </p:stCondLst>
                                  <p:childTnLst>
                                    <p:set>
                                      <p:cBhvr>
                                        <p:cTn id="107" dur="1" fill="hold">
                                          <p:stCondLst>
                                            <p:cond delay="0"/>
                                          </p:stCondLst>
                                        </p:cTn>
                                        <p:tgtEl>
                                          <p:spTgt spid="63"/>
                                        </p:tgtEl>
                                        <p:attrNameLst>
                                          <p:attrName>style.visibility</p:attrName>
                                        </p:attrNameLst>
                                      </p:cBhvr>
                                      <p:to>
                                        <p:strVal val="visible"/>
                                      </p:to>
                                    </p:set>
                                    <p:animEffect transition="in" filter="fade">
                                      <p:cBhvr>
                                        <p:cTn id="108" dur="500"/>
                                        <p:tgtEl>
                                          <p:spTgt spid="63"/>
                                        </p:tgtEl>
                                      </p:cBhvr>
                                    </p:animEffect>
                                  </p:childTnLst>
                                </p:cTn>
                              </p:par>
                            </p:childTnLst>
                          </p:cTn>
                        </p:par>
                      </p:childTnLst>
                    </p:cTn>
                  </p:par>
                  <p:par>
                    <p:cTn id="109" fill="hold">
                      <p:stCondLst>
                        <p:cond delay="indefinite"/>
                      </p:stCondLst>
                      <p:childTnLst>
                        <p:par>
                          <p:cTn id="110" fill="hold">
                            <p:stCondLst>
                              <p:cond delay="0"/>
                            </p:stCondLst>
                            <p:childTnLst>
                              <p:par>
                                <p:cTn id="111" presetID="10" presetClass="entr" presetSubtype="0" fill="hold" nodeType="clickEffect">
                                  <p:stCondLst>
                                    <p:cond delay="0"/>
                                  </p:stCondLst>
                                  <p:childTnLst>
                                    <p:set>
                                      <p:cBhvr>
                                        <p:cTn id="112" dur="1" fill="hold">
                                          <p:stCondLst>
                                            <p:cond delay="0"/>
                                          </p:stCondLst>
                                        </p:cTn>
                                        <p:tgtEl>
                                          <p:spTgt spid="70"/>
                                        </p:tgtEl>
                                        <p:attrNameLst>
                                          <p:attrName>style.visibility</p:attrName>
                                        </p:attrNameLst>
                                      </p:cBhvr>
                                      <p:to>
                                        <p:strVal val="visible"/>
                                      </p:to>
                                    </p:set>
                                    <p:animEffect transition="in" filter="fade">
                                      <p:cBhvr>
                                        <p:cTn id="113"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3" grpId="0" animBg="1"/>
      <p:bldP spid="24" grpId="0" animBg="1"/>
      <p:bldP spid="25" grpId="0" animBg="1"/>
      <p:bldP spid="22" grpId="0" animBg="1"/>
      <p:bldP spid="26" grpId="0" animBg="1"/>
      <p:bldP spid="45" grpId="0" animBg="1"/>
      <p:bldP spid="46" grpId="0" animBg="1"/>
      <p:bldP spid="55" grpId="0" animBg="1"/>
      <p:bldP spid="5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Moving on</a:t>
            </a:r>
            <a:endParaRPr lang="en-US" dirty="0"/>
          </a:p>
        </p:txBody>
      </p:sp>
      <p:sp>
        <p:nvSpPr>
          <p:cNvPr id="3" name="Content Placeholder 2"/>
          <p:cNvSpPr>
            <a:spLocks noGrp="1"/>
          </p:cNvSpPr>
          <p:nvPr>
            <p:ph idx="13"/>
          </p:nvPr>
        </p:nvSpPr>
        <p:spPr/>
        <p:txBody>
          <a:bodyPr/>
          <a:lstStyle/>
          <a:p>
            <a:r>
              <a:rPr lang="en-US" dirty="0">
                <a:solidFill>
                  <a:schemeClr val="tx1">
                    <a:lumMod val="40000"/>
                    <a:lumOff val="60000"/>
                  </a:schemeClr>
                </a:solidFill>
              </a:rPr>
              <a:t>The Real-World</a:t>
            </a:r>
          </a:p>
          <a:p>
            <a:pPr lvl="1"/>
            <a:r>
              <a:rPr lang="en-US" dirty="0"/>
              <a:t>The Problem</a:t>
            </a:r>
          </a:p>
          <a:p>
            <a:r>
              <a:rPr lang="en-US" dirty="0">
                <a:solidFill>
                  <a:schemeClr val="tx1">
                    <a:lumMod val="40000"/>
                    <a:lumOff val="60000"/>
                  </a:schemeClr>
                </a:solidFill>
              </a:rPr>
              <a:t>The Solution</a:t>
            </a:r>
          </a:p>
          <a:p>
            <a:r>
              <a:rPr lang="en-US" dirty="0">
                <a:solidFill>
                  <a:schemeClr val="tx1">
                    <a:lumMod val="40000"/>
                    <a:lumOff val="60000"/>
                  </a:schemeClr>
                </a:solidFill>
              </a:rPr>
              <a:t>Considerations</a:t>
            </a:r>
          </a:p>
          <a:p>
            <a:r>
              <a:rPr lang="en-US" dirty="0">
                <a:solidFill>
                  <a:schemeClr val="tx1">
                    <a:lumMod val="40000"/>
                    <a:lumOff val="60000"/>
                  </a:schemeClr>
                </a:solidFill>
              </a:rPr>
              <a:t>Questions</a:t>
            </a:r>
          </a:p>
        </p:txBody>
      </p:sp>
      <p:sp>
        <p:nvSpPr>
          <p:cNvPr id="16" name="Pentagon 15"/>
          <p:cNvSpPr/>
          <p:nvPr/>
        </p:nvSpPr>
        <p:spPr>
          <a:xfrm>
            <a:off x="2187917" y="1981200"/>
            <a:ext cx="457200" cy="320040"/>
          </a:xfrm>
          <a:prstGeom prst="homePlate">
            <a:avLst/>
          </a:prstGeom>
          <a:solidFill>
            <a:schemeClr val="bg2"/>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600" b="1" dirty="0">
                <a:solidFill>
                  <a:srgbClr val="FFFFFF"/>
                </a:solidFill>
              </a:rPr>
              <a:t>1</a:t>
            </a:r>
          </a:p>
        </p:txBody>
      </p:sp>
      <p:sp>
        <p:nvSpPr>
          <p:cNvPr id="17" name="Pentagon 16"/>
          <p:cNvSpPr/>
          <p:nvPr/>
        </p:nvSpPr>
        <p:spPr>
          <a:xfrm>
            <a:off x="2187917" y="2677477"/>
            <a:ext cx="457200" cy="320040"/>
          </a:xfrm>
          <a:prstGeom prst="homePlate">
            <a:avLst/>
          </a:prstGeom>
          <a:solidFill>
            <a:schemeClr val="tx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600" b="1" dirty="0">
                <a:solidFill>
                  <a:srgbClr val="FFFFFF"/>
                </a:solidFill>
              </a:rPr>
              <a:t>2</a:t>
            </a:r>
          </a:p>
        </p:txBody>
      </p:sp>
      <p:sp>
        <p:nvSpPr>
          <p:cNvPr id="18" name="Pentagon 17"/>
          <p:cNvSpPr/>
          <p:nvPr/>
        </p:nvSpPr>
        <p:spPr>
          <a:xfrm>
            <a:off x="2187917" y="3373754"/>
            <a:ext cx="457200" cy="320040"/>
          </a:xfrm>
          <a:prstGeom prst="homePlate">
            <a:avLst/>
          </a:prstGeom>
          <a:solidFill>
            <a:schemeClr val="bg2"/>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600" b="1" dirty="0">
                <a:solidFill>
                  <a:srgbClr val="FFFFFF"/>
                </a:solidFill>
              </a:rPr>
              <a:t>3</a:t>
            </a:r>
          </a:p>
        </p:txBody>
      </p:sp>
      <p:sp>
        <p:nvSpPr>
          <p:cNvPr id="19" name="Pentagon 18"/>
          <p:cNvSpPr/>
          <p:nvPr/>
        </p:nvSpPr>
        <p:spPr>
          <a:xfrm>
            <a:off x="2187917" y="4070031"/>
            <a:ext cx="457200" cy="320040"/>
          </a:xfrm>
          <a:prstGeom prst="homePlate">
            <a:avLst/>
          </a:prstGeom>
          <a:solidFill>
            <a:schemeClr val="bg2"/>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600" b="1" dirty="0">
                <a:solidFill>
                  <a:srgbClr val="FFFFFF"/>
                </a:solidFill>
              </a:rPr>
              <a:t>4</a:t>
            </a:r>
          </a:p>
        </p:txBody>
      </p:sp>
      <p:sp>
        <p:nvSpPr>
          <p:cNvPr id="20" name="Pentagon 19"/>
          <p:cNvSpPr/>
          <p:nvPr/>
        </p:nvSpPr>
        <p:spPr>
          <a:xfrm>
            <a:off x="2187917" y="4766310"/>
            <a:ext cx="457200" cy="320040"/>
          </a:xfrm>
          <a:prstGeom prst="homePlate">
            <a:avLst/>
          </a:prstGeom>
          <a:solidFill>
            <a:schemeClr val="bg2"/>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600" b="1" dirty="0">
                <a:solidFill>
                  <a:srgbClr val="FFFFFF"/>
                </a:solidFill>
              </a:rPr>
              <a:t>5</a:t>
            </a:r>
          </a:p>
        </p:txBody>
      </p:sp>
      <p:sp>
        <p:nvSpPr>
          <p:cNvPr id="6" name="Footer Placeholder 5"/>
          <p:cNvSpPr>
            <a:spLocks noGrp="1"/>
          </p:cNvSpPr>
          <p:nvPr>
            <p:ph type="ftr" sz="quarter" idx="11"/>
          </p:nvPr>
        </p:nvSpPr>
        <p:spPr/>
        <p:txBody>
          <a:bodyPr/>
          <a:lstStyle/>
          <a:p>
            <a:r>
              <a:rPr lang="en-US" smtClean="0">
                <a:solidFill>
                  <a:srgbClr val="58595B"/>
                </a:solidFill>
              </a:rPr>
              <a:t>Confidential – Oracle Internal/Restricted/Highly Restricted</a:t>
            </a:r>
            <a:endParaRPr lang="en-US" dirty="0">
              <a:solidFill>
                <a:srgbClr val="58595B"/>
              </a:solidFill>
            </a:endParaRPr>
          </a:p>
        </p:txBody>
      </p:sp>
      <p:sp>
        <p:nvSpPr>
          <p:cNvPr id="4" name="Slide Number Placeholder 3"/>
          <p:cNvSpPr>
            <a:spLocks noGrp="1"/>
          </p:cNvSpPr>
          <p:nvPr>
            <p:ph type="sldNum" sz="quarter" idx="12"/>
          </p:nvPr>
        </p:nvSpPr>
        <p:spPr/>
        <p:txBody>
          <a:bodyPr/>
          <a:lstStyle/>
          <a:p>
            <a:fld id="{C51EAA63-D034-42AE-91FA-B13B9518C7BE}" type="slidenum">
              <a:rPr lang="en-US" smtClean="0">
                <a:solidFill>
                  <a:srgbClr val="58595B"/>
                </a:solidFill>
              </a:rPr>
              <a:pPr/>
              <a:t>5</a:t>
            </a:fld>
            <a:endParaRPr lang="en-US" dirty="0">
              <a:solidFill>
                <a:srgbClr val="58595B"/>
              </a:solidFill>
            </a:endParaRPr>
          </a:p>
        </p:txBody>
      </p:sp>
    </p:spTree>
    <p:extLst>
      <p:ext uri="{BB962C8B-B14F-4D97-AF65-F5344CB8AC3E}">
        <p14:creationId xmlns:p14="http://schemas.microsoft.com/office/powerpoint/2010/main" val="26387119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 name="Picture 4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90232" y="2335139"/>
            <a:ext cx="812800" cy="812800"/>
          </a:xfrm>
          <a:prstGeom prst="rect">
            <a:avLst/>
          </a:prstGeom>
        </p:spPr>
      </p:pic>
      <p:sp>
        <p:nvSpPr>
          <p:cNvPr id="2" name="Title 1"/>
          <p:cNvSpPr>
            <a:spLocks noGrp="1"/>
          </p:cNvSpPr>
          <p:nvPr>
            <p:ph type="title"/>
          </p:nvPr>
        </p:nvSpPr>
        <p:spPr>
          <a:xfrm>
            <a:off x="533400" y="406400"/>
            <a:ext cx="11125200" cy="889000"/>
          </a:xfrm>
        </p:spPr>
        <p:txBody>
          <a:bodyPr/>
          <a:lstStyle/>
          <a:p>
            <a:r>
              <a:rPr lang="en-US" dirty="0" smtClean="0"/>
              <a:t>The Problem</a:t>
            </a:r>
            <a:endParaRPr lang="en-US" dirty="0"/>
          </a:p>
        </p:txBody>
      </p:sp>
      <p:sp>
        <p:nvSpPr>
          <p:cNvPr id="5" name="Text Placeholder 4"/>
          <p:cNvSpPr>
            <a:spLocks noGrp="1"/>
          </p:cNvSpPr>
          <p:nvPr>
            <p:ph type="body" sz="quarter" idx="13"/>
          </p:nvPr>
        </p:nvSpPr>
        <p:spPr/>
        <p:txBody>
          <a:bodyPr/>
          <a:lstStyle/>
          <a:p>
            <a:r>
              <a:rPr lang="en-US" dirty="0" smtClean="0"/>
              <a:t>Changes</a:t>
            </a:r>
            <a:endParaRPr lang="en-US" dirty="0"/>
          </a:p>
        </p:txBody>
      </p:sp>
      <p:sp>
        <p:nvSpPr>
          <p:cNvPr id="6" name="Footer Placeholder 5"/>
          <p:cNvSpPr>
            <a:spLocks noGrp="1"/>
          </p:cNvSpPr>
          <p:nvPr>
            <p:ph type="ftr" sz="quarter" idx="11"/>
          </p:nvPr>
        </p:nvSpPr>
        <p:spPr/>
        <p:txBody>
          <a:bodyPr/>
          <a:lstStyle/>
          <a:p>
            <a:r>
              <a:rPr lang="en-US" smtClean="0">
                <a:solidFill>
                  <a:srgbClr val="58595B"/>
                </a:solidFill>
              </a:rPr>
              <a:t>Confidential – Oracle Internal/Restricted/Highly Restricted</a:t>
            </a:r>
            <a:endParaRPr lang="en-US" dirty="0">
              <a:solidFill>
                <a:srgbClr val="58595B"/>
              </a:solidFill>
            </a:endParaRPr>
          </a:p>
        </p:txBody>
      </p:sp>
      <p:sp>
        <p:nvSpPr>
          <p:cNvPr id="3" name="Slide Number Placeholder 2"/>
          <p:cNvSpPr>
            <a:spLocks noGrp="1"/>
          </p:cNvSpPr>
          <p:nvPr>
            <p:ph type="sldNum" sz="quarter" idx="12"/>
          </p:nvPr>
        </p:nvSpPr>
        <p:spPr/>
        <p:txBody>
          <a:bodyPr/>
          <a:lstStyle/>
          <a:p>
            <a:fld id="{C51EAA63-D034-42AE-91FA-B13B9518C7BE}" type="slidenum">
              <a:rPr lang="en-US" smtClean="0">
                <a:solidFill>
                  <a:srgbClr val="58595B"/>
                </a:solidFill>
              </a:rPr>
              <a:pPr/>
              <a:t>6</a:t>
            </a:fld>
            <a:endParaRPr lang="en-US" dirty="0">
              <a:solidFill>
                <a:srgbClr val="58595B"/>
              </a:solidFill>
            </a:endParaRPr>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74332" y="2335138"/>
            <a:ext cx="812800" cy="812800"/>
          </a:xfrm>
          <a:prstGeom prst="rect">
            <a:avLst/>
          </a:prstGeom>
        </p:spPr>
      </p:pic>
      <p:pic>
        <p:nvPicPr>
          <p:cNvPr id="40" name="Picture 39"/>
          <p:cNvPicPr>
            <a:picLocks noChangeAspect="1"/>
          </p:cNvPicPr>
          <p:nvPr/>
        </p:nvPicPr>
        <p:blipFill>
          <a:blip r:embed="rId4"/>
          <a:stretch>
            <a:fillRect/>
          </a:stretch>
        </p:blipFill>
        <p:spPr>
          <a:xfrm>
            <a:off x="1442280" y="3473406"/>
            <a:ext cx="674370" cy="658654"/>
          </a:xfrm>
          <a:prstGeom prst="rect">
            <a:avLst/>
          </a:prstGeom>
        </p:spPr>
      </p:pic>
      <p:pic>
        <p:nvPicPr>
          <p:cNvPr id="9" name="Picture 8"/>
          <p:cNvPicPr>
            <a:picLocks noChangeAspect="1"/>
          </p:cNvPicPr>
          <p:nvPr/>
        </p:nvPicPr>
        <p:blipFill>
          <a:blip r:embed="rId5"/>
          <a:stretch>
            <a:fillRect/>
          </a:stretch>
        </p:blipFill>
        <p:spPr>
          <a:xfrm>
            <a:off x="1333409" y="2139463"/>
            <a:ext cx="892112" cy="1204151"/>
          </a:xfrm>
          <a:prstGeom prst="rect">
            <a:avLst/>
          </a:prstGeom>
        </p:spPr>
      </p:pic>
      <p:cxnSp>
        <p:nvCxnSpPr>
          <p:cNvPr id="11" name="Straight Connector 10"/>
          <p:cNvCxnSpPr>
            <a:stCxn id="9" idx="3"/>
            <a:endCxn id="8" idx="1"/>
          </p:cNvCxnSpPr>
          <p:nvPr/>
        </p:nvCxnSpPr>
        <p:spPr>
          <a:xfrm flipV="1">
            <a:off x="2225521" y="2741538"/>
            <a:ext cx="248811" cy="1"/>
          </a:xfrm>
          <a:prstGeom prst="line">
            <a:avLst/>
          </a:prstGeom>
          <a:ln w="19050">
            <a:solidFill>
              <a:schemeClr val="accent5"/>
            </a:solidFill>
            <a:miter lim="800000"/>
          </a:ln>
        </p:spPr>
        <p:style>
          <a:lnRef idx="1">
            <a:schemeClr val="accent1"/>
          </a:lnRef>
          <a:fillRef idx="0">
            <a:schemeClr val="accent1"/>
          </a:fillRef>
          <a:effectRef idx="0">
            <a:schemeClr val="accent1"/>
          </a:effectRef>
          <a:fontRef idx="minor">
            <a:schemeClr val="tx1"/>
          </a:fontRef>
        </p:style>
      </p:cxnSp>
      <p:pic>
        <p:nvPicPr>
          <p:cNvPr id="47" name="Picture 46"/>
          <p:cNvPicPr>
            <a:picLocks noChangeAspect="1"/>
          </p:cNvPicPr>
          <p:nvPr/>
        </p:nvPicPr>
        <p:blipFill>
          <a:blip r:embed="rId5"/>
          <a:stretch>
            <a:fillRect/>
          </a:stretch>
        </p:blipFill>
        <p:spPr>
          <a:xfrm>
            <a:off x="9984475" y="2139463"/>
            <a:ext cx="892112" cy="1204151"/>
          </a:xfrm>
          <a:prstGeom prst="rect">
            <a:avLst/>
          </a:prstGeom>
        </p:spPr>
      </p:pic>
      <p:cxnSp>
        <p:nvCxnSpPr>
          <p:cNvPr id="50" name="Straight Connector 49"/>
          <p:cNvCxnSpPr>
            <a:stCxn id="49" idx="3"/>
            <a:endCxn id="47" idx="1"/>
          </p:cNvCxnSpPr>
          <p:nvPr/>
        </p:nvCxnSpPr>
        <p:spPr>
          <a:xfrm>
            <a:off x="9703032" y="2741539"/>
            <a:ext cx="281443" cy="0"/>
          </a:xfrm>
          <a:prstGeom prst="line">
            <a:avLst/>
          </a:prstGeom>
          <a:ln w="19050">
            <a:solidFill>
              <a:schemeClr val="accent5"/>
            </a:solidFill>
            <a:miter lim="800000"/>
          </a:ln>
        </p:spPr>
        <p:style>
          <a:lnRef idx="1">
            <a:schemeClr val="accent1"/>
          </a:lnRef>
          <a:fillRef idx="0">
            <a:schemeClr val="accent1"/>
          </a:fillRef>
          <a:effectRef idx="0">
            <a:schemeClr val="accent1"/>
          </a:effectRef>
          <a:fontRef idx="minor">
            <a:schemeClr val="tx1"/>
          </a:fontRef>
        </p:style>
      </p:cxnSp>
      <p:pic>
        <p:nvPicPr>
          <p:cNvPr id="32" name="Picture 3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157515" y="3529717"/>
            <a:ext cx="546032" cy="546032"/>
          </a:xfrm>
          <a:prstGeom prst="rect">
            <a:avLst/>
          </a:prstGeom>
        </p:spPr>
      </p:pic>
      <p:sp>
        <p:nvSpPr>
          <p:cNvPr id="33" name="Striped Right Arrow 32"/>
          <p:cNvSpPr/>
          <p:nvPr/>
        </p:nvSpPr>
        <p:spPr>
          <a:xfrm rot="10800000">
            <a:off x="4438604" y="2366912"/>
            <a:ext cx="3179129" cy="1040652"/>
          </a:xfrm>
          <a:prstGeom prst="stripedRightArrow">
            <a:avLst/>
          </a:prstGeom>
          <a:solidFill>
            <a:schemeClr val="bg1"/>
          </a:solidFill>
          <a:ln w="19050">
            <a:solidFill>
              <a:schemeClr val="bg2">
                <a:lumMod val="10000"/>
              </a:scheme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pic>
        <p:nvPicPr>
          <p:cNvPr id="35" name="Picture 34"/>
          <p:cNvPicPr>
            <a:picLocks noChangeAspect="1"/>
          </p:cNvPicPr>
          <p:nvPr/>
        </p:nvPicPr>
        <p:blipFill>
          <a:blip r:embed="rId7">
            <a:biLevel thresh="75000"/>
            <a:extLst>
              <a:ext uri="{28A0092B-C50C-407E-A947-70E740481C1C}">
                <a14:useLocalDpi xmlns:a14="http://schemas.microsoft.com/office/drawing/2010/main" val="0"/>
              </a:ext>
            </a:extLst>
          </a:blip>
          <a:stretch>
            <a:fillRect/>
          </a:stretch>
        </p:blipFill>
        <p:spPr>
          <a:xfrm>
            <a:off x="5332072" y="2664064"/>
            <a:ext cx="1438275" cy="438150"/>
          </a:xfrm>
          <a:prstGeom prst="rect">
            <a:avLst/>
          </a:prstGeom>
        </p:spPr>
      </p:pic>
      <p:pic>
        <p:nvPicPr>
          <p:cNvPr id="43" name="Picture 42"/>
          <p:cNvPicPr>
            <a:picLocks noChangeAspect="1"/>
          </p:cNvPicPr>
          <p:nvPr/>
        </p:nvPicPr>
        <p:blipFill>
          <a:blip r:embed="rId8"/>
          <a:stretch>
            <a:fillRect/>
          </a:stretch>
        </p:blipFill>
        <p:spPr>
          <a:xfrm>
            <a:off x="10262033" y="4308441"/>
            <a:ext cx="336995" cy="1650111"/>
          </a:xfrm>
          <a:prstGeom prst="rect">
            <a:avLst/>
          </a:prstGeom>
        </p:spPr>
      </p:pic>
      <p:pic>
        <p:nvPicPr>
          <p:cNvPr id="44" name="Picture 43"/>
          <p:cNvPicPr>
            <a:picLocks noChangeAspect="1"/>
          </p:cNvPicPr>
          <p:nvPr/>
        </p:nvPicPr>
        <p:blipFill>
          <a:blip r:embed="rId9"/>
          <a:stretch>
            <a:fillRect/>
          </a:stretch>
        </p:blipFill>
        <p:spPr>
          <a:xfrm>
            <a:off x="1621688" y="4308441"/>
            <a:ext cx="331184" cy="1644301"/>
          </a:xfrm>
          <a:prstGeom prst="rect">
            <a:avLst/>
          </a:prstGeom>
        </p:spPr>
      </p:pic>
      <p:pic>
        <p:nvPicPr>
          <p:cNvPr id="53" name="Picture 52"/>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492906" y="4716833"/>
            <a:ext cx="1228725" cy="1228725"/>
          </a:xfrm>
          <a:prstGeom prst="rect">
            <a:avLst/>
          </a:prstGeom>
        </p:spPr>
      </p:pic>
      <p:cxnSp>
        <p:nvCxnSpPr>
          <p:cNvPr id="61" name="Straight Connector 60"/>
          <p:cNvCxnSpPr/>
          <p:nvPr/>
        </p:nvCxnSpPr>
        <p:spPr>
          <a:xfrm flipV="1">
            <a:off x="6653941" y="3147938"/>
            <a:ext cx="2197111" cy="1643102"/>
          </a:xfrm>
          <a:prstGeom prst="line">
            <a:avLst/>
          </a:prstGeom>
          <a:ln w="19050">
            <a:solidFill>
              <a:schemeClr val="accent5"/>
            </a:solidFill>
            <a:miter lim="800000"/>
          </a:ln>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7263220" y="3595128"/>
            <a:ext cx="914400" cy="791604"/>
          </a:xfrm>
          <a:prstGeom prst="rect">
            <a:avLst/>
          </a:prstGeom>
          <a:solidFill>
            <a:schemeClr val="bg1"/>
          </a:solidFill>
          <a:ln>
            <a:solidFill>
              <a:schemeClr val="bg2">
                <a:lumMod val="50000"/>
              </a:schemeClr>
            </a:solidFill>
          </a:ln>
        </p:spPr>
        <p:txBody>
          <a:bodyPr wrap="none" lIns="0" tIns="0" rIns="0" bIns="0" rtlCol="0">
            <a:noAutofit/>
          </a:bodyPr>
          <a:lstStyle/>
          <a:p>
            <a:pPr algn="ctr">
              <a:lnSpc>
                <a:spcPct val="90000"/>
              </a:lnSpc>
            </a:pPr>
            <a:r>
              <a:rPr lang="en-US" sz="3600" dirty="0" smtClean="0"/>
              <a:t>{;}</a:t>
            </a:r>
          </a:p>
          <a:p>
            <a:pPr algn="ctr">
              <a:lnSpc>
                <a:spcPct val="90000"/>
              </a:lnSpc>
            </a:pPr>
            <a:r>
              <a:rPr lang="en-US" sz="1600" i="1" dirty="0" smtClean="0"/>
              <a:t> PL/SQL</a:t>
            </a:r>
            <a:endParaRPr lang="en-US" sz="1600" i="1" dirty="0" smtClean="0"/>
          </a:p>
        </p:txBody>
      </p:sp>
      <p:pic>
        <p:nvPicPr>
          <p:cNvPr id="72" name="Picture 71"/>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211030" y="3796609"/>
            <a:ext cx="390144" cy="390144"/>
          </a:xfrm>
          <a:prstGeom prst="rect">
            <a:avLst/>
          </a:prstGeom>
        </p:spPr>
      </p:pic>
      <p:sp>
        <p:nvSpPr>
          <p:cNvPr id="74" name="TextBox 73"/>
          <p:cNvSpPr txBox="1"/>
          <p:nvPr/>
        </p:nvSpPr>
        <p:spPr>
          <a:xfrm>
            <a:off x="5448228" y="5941291"/>
            <a:ext cx="1306856" cy="284889"/>
          </a:xfrm>
          <a:prstGeom prst="rect">
            <a:avLst/>
          </a:prstGeom>
          <a:noFill/>
        </p:spPr>
        <p:txBody>
          <a:bodyPr wrap="none" lIns="0" tIns="0" rIns="0" bIns="0" rtlCol="0">
            <a:noAutofit/>
          </a:bodyPr>
          <a:lstStyle/>
          <a:p>
            <a:pPr algn="ctr">
              <a:lnSpc>
                <a:spcPct val="90000"/>
              </a:lnSpc>
            </a:pPr>
            <a:r>
              <a:rPr lang="en-US" i="1" dirty="0" smtClean="0"/>
              <a:t>Application</a:t>
            </a:r>
            <a:endParaRPr lang="en-US" i="1" dirty="0" smtClean="0"/>
          </a:p>
        </p:txBody>
      </p:sp>
      <p:cxnSp>
        <p:nvCxnSpPr>
          <p:cNvPr id="77" name="Straight Connector 76"/>
          <p:cNvCxnSpPr/>
          <p:nvPr/>
        </p:nvCxnSpPr>
        <p:spPr>
          <a:xfrm flipH="1" flipV="1">
            <a:off x="4563232" y="4115006"/>
            <a:ext cx="974016" cy="659504"/>
          </a:xfrm>
          <a:prstGeom prst="line">
            <a:avLst/>
          </a:prstGeom>
          <a:ln w="19050">
            <a:solidFill>
              <a:schemeClr val="accent5"/>
            </a:solidFill>
            <a:prstDash val="sysDot"/>
            <a:miter lim="800000"/>
          </a:ln>
        </p:spPr>
        <p:style>
          <a:lnRef idx="1">
            <a:schemeClr val="accent1"/>
          </a:lnRef>
          <a:fillRef idx="0">
            <a:schemeClr val="accent1"/>
          </a:fillRef>
          <a:effectRef idx="0">
            <a:schemeClr val="accent1"/>
          </a:effectRef>
          <a:fontRef idx="minor">
            <a:schemeClr val="tx1"/>
          </a:fontRef>
        </p:style>
      </p:cxnSp>
      <p:pic>
        <p:nvPicPr>
          <p:cNvPr id="80" name="Picture 79"/>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946324" y="3639375"/>
            <a:ext cx="734060" cy="734060"/>
          </a:xfrm>
          <a:prstGeom prst="rect">
            <a:avLst/>
          </a:prstGeom>
        </p:spPr>
      </p:pic>
      <p:pic>
        <p:nvPicPr>
          <p:cNvPr id="85" name="Picture 84"/>
          <p:cNvPicPr>
            <a:picLocks noChangeAspect="1"/>
          </p:cNvPicPr>
          <p:nvPr/>
        </p:nvPicPr>
        <p:blipFill>
          <a:blip r:embed="rId13"/>
          <a:stretch>
            <a:fillRect/>
          </a:stretch>
        </p:blipFill>
        <p:spPr>
          <a:xfrm>
            <a:off x="8849891" y="2335139"/>
            <a:ext cx="819150" cy="819150"/>
          </a:xfrm>
          <a:prstGeom prst="rect">
            <a:avLst/>
          </a:prstGeom>
        </p:spPr>
      </p:pic>
      <p:sp>
        <p:nvSpPr>
          <p:cNvPr id="86" name="TextBox 85"/>
          <p:cNvSpPr txBox="1"/>
          <p:nvPr/>
        </p:nvSpPr>
        <p:spPr>
          <a:xfrm>
            <a:off x="2011490" y="5656402"/>
            <a:ext cx="2529163" cy="284889"/>
          </a:xfrm>
          <a:prstGeom prst="rect">
            <a:avLst/>
          </a:prstGeom>
          <a:noFill/>
        </p:spPr>
        <p:txBody>
          <a:bodyPr wrap="none" lIns="0" tIns="0" rIns="0" bIns="0" rtlCol="0">
            <a:noAutofit/>
          </a:bodyPr>
          <a:lstStyle/>
          <a:p>
            <a:pPr algn="ctr">
              <a:lnSpc>
                <a:spcPct val="90000"/>
              </a:lnSpc>
            </a:pPr>
            <a:r>
              <a:rPr lang="en-US" sz="1600" i="1" dirty="0"/>
              <a:t>a</a:t>
            </a:r>
            <a:r>
              <a:rPr lang="en-US" sz="1600" i="1" dirty="0" smtClean="0"/>
              <a:t>vailable storage capacity</a:t>
            </a:r>
            <a:endParaRPr lang="en-US" sz="1600" i="1" dirty="0" smtClean="0"/>
          </a:p>
        </p:txBody>
      </p:sp>
      <p:sp>
        <p:nvSpPr>
          <p:cNvPr id="88" name="TextBox 87"/>
          <p:cNvSpPr txBox="1"/>
          <p:nvPr/>
        </p:nvSpPr>
        <p:spPr>
          <a:xfrm>
            <a:off x="7653065" y="5656402"/>
            <a:ext cx="2529163" cy="284889"/>
          </a:xfrm>
          <a:prstGeom prst="rect">
            <a:avLst/>
          </a:prstGeom>
          <a:noFill/>
        </p:spPr>
        <p:txBody>
          <a:bodyPr wrap="none" lIns="0" tIns="0" rIns="0" bIns="0" rtlCol="0">
            <a:noAutofit/>
          </a:bodyPr>
          <a:lstStyle/>
          <a:p>
            <a:pPr algn="ctr">
              <a:lnSpc>
                <a:spcPct val="90000"/>
              </a:lnSpc>
            </a:pPr>
            <a:r>
              <a:rPr lang="en-US" sz="1600" i="1" dirty="0"/>
              <a:t>a</a:t>
            </a:r>
            <a:r>
              <a:rPr lang="en-US" sz="1600" i="1" dirty="0" smtClean="0"/>
              <a:t>vailable storage capacity</a:t>
            </a:r>
            <a:endParaRPr lang="en-US" sz="1600" i="1" dirty="0" smtClean="0"/>
          </a:p>
        </p:txBody>
      </p:sp>
    </p:spTree>
    <p:extLst>
      <p:ext uri="{BB962C8B-B14F-4D97-AF65-F5344CB8AC3E}">
        <p14:creationId xmlns:p14="http://schemas.microsoft.com/office/powerpoint/2010/main" val="476896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40"/>
                                        </p:tgtEl>
                                        <p:attrNameLst>
                                          <p:attrName>style.visibility</p:attrName>
                                        </p:attrNameLst>
                                      </p:cBhvr>
                                      <p:to>
                                        <p:strVal val="visible"/>
                                      </p:to>
                                    </p:set>
                                    <p:animEffect transition="in" filter="fade">
                                      <p:cBhvr>
                                        <p:cTn id="10" dur="500"/>
                                        <p:tgtEl>
                                          <p:spTgt spid="4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4"/>
                                        </p:tgtEl>
                                        <p:attrNameLst>
                                          <p:attrName>style.visibility</p:attrName>
                                        </p:attrNameLst>
                                      </p:cBhvr>
                                      <p:to>
                                        <p:strVal val="visible"/>
                                      </p:to>
                                    </p:set>
                                    <p:animEffect transition="in" filter="fade">
                                      <p:cBhvr>
                                        <p:cTn id="13" dur="500"/>
                                        <p:tgtEl>
                                          <p:spTgt spid="74"/>
                                        </p:tgtEl>
                                      </p:cBhvr>
                                    </p:animEffect>
                                  </p:childTnLst>
                                </p:cTn>
                              </p:par>
                              <p:par>
                                <p:cTn id="14" presetID="10" presetClass="entr" presetSubtype="0" fill="hold" nodeType="withEffect">
                                  <p:stCondLst>
                                    <p:cond delay="0"/>
                                  </p:stCondLst>
                                  <p:childTnLst>
                                    <p:set>
                                      <p:cBhvr>
                                        <p:cTn id="15" dur="1" fill="hold">
                                          <p:stCondLst>
                                            <p:cond delay="0"/>
                                          </p:stCondLst>
                                        </p:cTn>
                                        <p:tgtEl>
                                          <p:spTgt spid="53"/>
                                        </p:tgtEl>
                                        <p:attrNameLst>
                                          <p:attrName>style.visibility</p:attrName>
                                        </p:attrNameLst>
                                      </p:cBhvr>
                                      <p:to>
                                        <p:strVal val="visible"/>
                                      </p:to>
                                    </p:set>
                                    <p:animEffect transition="in" filter="fade">
                                      <p:cBhvr>
                                        <p:cTn id="16" dur="500"/>
                                        <p:tgtEl>
                                          <p:spTgt spid="53"/>
                                        </p:tgtEl>
                                      </p:cBhvr>
                                    </p:animEffect>
                                  </p:childTnLst>
                                </p:cTn>
                              </p:par>
                              <p:par>
                                <p:cTn id="17" presetID="10" presetClass="entr" presetSubtype="0" fill="hold" nodeType="withEffect">
                                  <p:stCondLst>
                                    <p:cond delay="0"/>
                                  </p:stCondLst>
                                  <p:childTnLst>
                                    <p:set>
                                      <p:cBhvr>
                                        <p:cTn id="18" dur="1" fill="hold">
                                          <p:stCondLst>
                                            <p:cond delay="0"/>
                                          </p:stCondLst>
                                        </p:cTn>
                                        <p:tgtEl>
                                          <p:spTgt spid="61"/>
                                        </p:tgtEl>
                                        <p:attrNameLst>
                                          <p:attrName>style.visibility</p:attrName>
                                        </p:attrNameLst>
                                      </p:cBhvr>
                                      <p:to>
                                        <p:strVal val="visible"/>
                                      </p:to>
                                    </p:set>
                                    <p:animEffect transition="in" filter="fade">
                                      <p:cBhvr>
                                        <p:cTn id="19" dur="500"/>
                                        <p:tgtEl>
                                          <p:spTgt spid="6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54"/>
                                        </p:tgtEl>
                                        <p:attrNameLst>
                                          <p:attrName>style.visibility</p:attrName>
                                        </p:attrNameLst>
                                      </p:cBhvr>
                                      <p:to>
                                        <p:strVal val="visible"/>
                                      </p:to>
                                    </p:set>
                                    <p:animEffect transition="in" filter="fade">
                                      <p:cBhvr>
                                        <p:cTn id="22" dur="500"/>
                                        <p:tgtEl>
                                          <p:spTgt spid="54"/>
                                        </p:tgtEl>
                                      </p:cBhvr>
                                    </p:animEffect>
                                  </p:childTnLst>
                                </p:cTn>
                              </p:par>
                              <p:par>
                                <p:cTn id="23" presetID="10" presetClass="entr" presetSubtype="0" fill="hold" nodeType="withEffect">
                                  <p:stCondLst>
                                    <p:cond delay="0"/>
                                  </p:stCondLst>
                                  <p:childTnLst>
                                    <p:set>
                                      <p:cBhvr>
                                        <p:cTn id="24" dur="1" fill="hold">
                                          <p:stCondLst>
                                            <p:cond delay="0"/>
                                          </p:stCondLst>
                                        </p:cTn>
                                        <p:tgtEl>
                                          <p:spTgt spid="49"/>
                                        </p:tgtEl>
                                        <p:attrNameLst>
                                          <p:attrName>style.visibility</p:attrName>
                                        </p:attrNameLst>
                                      </p:cBhvr>
                                      <p:to>
                                        <p:strVal val="visible"/>
                                      </p:to>
                                    </p:set>
                                    <p:animEffect transition="in" filter="fade">
                                      <p:cBhvr>
                                        <p:cTn id="25" dur="500"/>
                                        <p:tgtEl>
                                          <p:spTgt spid="49"/>
                                        </p:tgtEl>
                                      </p:cBhvr>
                                    </p:animEffect>
                                  </p:childTnLst>
                                </p:cTn>
                              </p:par>
                              <p:par>
                                <p:cTn id="26" presetID="10" presetClass="entr" presetSubtype="0" fill="hold" nodeType="withEffect">
                                  <p:stCondLst>
                                    <p:cond delay="0"/>
                                  </p:stCondLst>
                                  <p:childTnLst>
                                    <p:set>
                                      <p:cBhvr>
                                        <p:cTn id="27" dur="1" fill="hold">
                                          <p:stCondLst>
                                            <p:cond delay="0"/>
                                          </p:stCondLst>
                                        </p:cTn>
                                        <p:tgtEl>
                                          <p:spTgt spid="50"/>
                                        </p:tgtEl>
                                        <p:attrNameLst>
                                          <p:attrName>style.visibility</p:attrName>
                                        </p:attrNameLst>
                                      </p:cBhvr>
                                      <p:to>
                                        <p:strVal val="visible"/>
                                      </p:to>
                                    </p:set>
                                    <p:animEffect transition="in" filter="fade">
                                      <p:cBhvr>
                                        <p:cTn id="28" dur="500"/>
                                        <p:tgtEl>
                                          <p:spTgt spid="50"/>
                                        </p:tgtEl>
                                      </p:cBhvr>
                                    </p:animEffect>
                                  </p:childTnLst>
                                </p:cTn>
                              </p:par>
                              <p:par>
                                <p:cTn id="29" presetID="10" presetClass="entr" presetSubtype="0" fill="hold" nodeType="withEffect">
                                  <p:stCondLst>
                                    <p:cond delay="0"/>
                                  </p:stCondLst>
                                  <p:childTnLst>
                                    <p:set>
                                      <p:cBhvr>
                                        <p:cTn id="30" dur="1" fill="hold">
                                          <p:stCondLst>
                                            <p:cond delay="0"/>
                                          </p:stCondLst>
                                        </p:cTn>
                                        <p:tgtEl>
                                          <p:spTgt spid="47"/>
                                        </p:tgtEl>
                                        <p:attrNameLst>
                                          <p:attrName>style.visibility</p:attrName>
                                        </p:attrNameLst>
                                      </p:cBhvr>
                                      <p:to>
                                        <p:strVal val="visible"/>
                                      </p:to>
                                    </p:set>
                                    <p:animEffect transition="in" filter="fade">
                                      <p:cBhvr>
                                        <p:cTn id="31" dur="500"/>
                                        <p:tgtEl>
                                          <p:spTgt spid="47"/>
                                        </p:tgtEl>
                                      </p:cBhvr>
                                    </p:animEffect>
                                  </p:childTnLst>
                                </p:cTn>
                              </p:par>
                              <p:par>
                                <p:cTn id="32" presetID="10" presetClass="entr" presetSubtype="0" fill="hold" nodeType="withEffect">
                                  <p:stCondLst>
                                    <p:cond delay="0"/>
                                  </p:stCondLst>
                                  <p:childTnLst>
                                    <p:set>
                                      <p:cBhvr>
                                        <p:cTn id="33" dur="1" fill="hold">
                                          <p:stCondLst>
                                            <p:cond delay="0"/>
                                          </p:stCondLst>
                                        </p:cTn>
                                        <p:tgtEl>
                                          <p:spTgt spid="32"/>
                                        </p:tgtEl>
                                        <p:attrNameLst>
                                          <p:attrName>style.visibility</p:attrName>
                                        </p:attrNameLst>
                                      </p:cBhvr>
                                      <p:to>
                                        <p:strVal val="visible"/>
                                      </p:to>
                                    </p:set>
                                    <p:animEffect transition="in" filter="fade">
                                      <p:cBhvr>
                                        <p:cTn id="34" dur="500"/>
                                        <p:tgtEl>
                                          <p:spTgt spid="32"/>
                                        </p:tgtEl>
                                      </p:cBhvr>
                                    </p:animEffect>
                                  </p:childTnLst>
                                </p:cTn>
                              </p:par>
                            </p:childTnLst>
                          </p:cTn>
                        </p:par>
                      </p:childTnLst>
                    </p:cTn>
                  </p:par>
                  <p:par>
                    <p:cTn id="35" fill="hold">
                      <p:stCondLst>
                        <p:cond delay="indefinite"/>
                      </p:stCondLst>
                      <p:childTnLst>
                        <p:par>
                          <p:cTn id="36" fill="hold">
                            <p:stCondLst>
                              <p:cond delay="0"/>
                            </p:stCondLst>
                            <p:childTnLst>
                              <p:par>
                                <p:cTn id="37" presetID="14" presetClass="entr" presetSubtype="10" fill="hold" nodeType="clickEffect">
                                  <p:stCondLst>
                                    <p:cond delay="0"/>
                                  </p:stCondLst>
                                  <p:childTnLst>
                                    <p:set>
                                      <p:cBhvr>
                                        <p:cTn id="38" dur="1" fill="hold">
                                          <p:stCondLst>
                                            <p:cond delay="0"/>
                                          </p:stCondLst>
                                        </p:cTn>
                                        <p:tgtEl>
                                          <p:spTgt spid="44"/>
                                        </p:tgtEl>
                                        <p:attrNameLst>
                                          <p:attrName>style.visibility</p:attrName>
                                        </p:attrNameLst>
                                      </p:cBhvr>
                                      <p:to>
                                        <p:strVal val="visible"/>
                                      </p:to>
                                    </p:set>
                                    <p:animEffect transition="in" filter="randombar(horizontal)">
                                      <p:cBhvr>
                                        <p:cTn id="39" dur="500"/>
                                        <p:tgtEl>
                                          <p:spTgt spid="44"/>
                                        </p:tgtEl>
                                      </p:cBhvr>
                                    </p:animEffect>
                                  </p:childTnLst>
                                </p:cTn>
                              </p:par>
                              <p:par>
                                <p:cTn id="40" presetID="14" presetClass="entr" presetSubtype="10" fill="hold" nodeType="withEffect">
                                  <p:stCondLst>
                                    <p:cond delay="0"/>
                                  </p:stCondLst>
                                  <p:childTnLst>
                                    <p:set>
                                      <p:cBhvr>
                                        <p:cTn id="41" dur="1" fill="hold">
                                          <p:stCondLst>
                                            <p:cond delay="0"/>
                                          </p:stCondLst>
                                        </p:cTn>
                                        <p:tgtEl>
                                          <p:spTgt spid="43"/>
                                        </p:tgtEl>
                                        <p:attrNameLst>
                                          <p:attrName>style.visibility</p:attrName>
                                        </p:attrNameLst>
                                      </p:cBhvr>
                                      <p:to>
                                        <p:strVal val="visible"/>
                                      </p:to>
                                    </p:set>
                                    <p:animEffect transition="in" filter="randombar(horizontal)">
                                      <p:cBhvr>
                                        <p:cTn id="42" dur="500"/>
                                        <p:tgtEl>
                                          <p:spTgt spid="43"/>
                                        </p:tgtEl>
                                      </p:cBhvr>
                                    </p:animEffect>
                                  </p:childTnLst>
                                </p:cTn>
                              </p:par>
                              <p:par>
                                <p:cTn id="43" presetID="14" presetClass="entr" presetSubtype="10" fill="hold" grpId="0" nodeType="withEffect">
                                  <p:stCondLst>
                                    <p:cond delay="0"/>
                                  </p:stCondLst>
                                  <p:childTnLst>
                                    <p:set>
                                      <p:cBhvr>
                                        <p:cTn id="44" dur="1" fill="hold">
                                          <p:stCondLst>
                                            <p:cond delay="0"/>
                                          </p:stCondLst>
                                        </p:cTn>
                                        <p:tgtEl>
                                          <p:spTgt spid="86"/>
                                        </p:tgtEl>
                                        <p:attrNameLst>
                                          <p:attrName>style.visibility</p:attrName>
                                        </p:attrNameLst>
                                      </p:cBhvr>
                                      <p:to>
                                        <p:strVal val="visible"/>
                                      </p:to>
                                    </p:set>
                                    <p:animEffect transition="in" filter="randombar(horizontal)">
                                      <p:cBhvr>
                                        <p:cTn id="45" dur="500"/>
                                        <p:tgtEl>
                                          <p:spTgt spid="86"/>
                                        </p:tgtEl>
                                      </p:cBhvr>
                                    </p:animEffect>
                                  </p:childTnLst>
                                </p:cTn>
                              </p:par>
                              <p:par>
                                <p:cTn id="46" presetID="14" presetClass="entr" presetSubtype="10" fill="hold" grpId="0" nodeType="withEffect">
                                  <p:stCondLst>
                                    <p:cond delay="0"/>
                                  </p:stCondLst>
                                  <p:childTnLst>
                                    <p:set>
                                      <p:cBhvr>
                                        <p:cTn id="47" dur="1" fill="hold">
                                          <p:stCondLst>
                                            <p:cond delay="0"/>
                                          </p:stCondLst>
                                        </p:cTn>
                                        <p:tgtEl>
                                          <p:spTgt spid="88"/>
                                        </p:tgtEl>
                                        <p:attrNameLst>
                                          <p:attrName>style.visibility</p:attrName>
                                        </p:attrNameLst>
                                      </p:cBhvr>
                                      <p:to>
                                        <p:strVal val="visible"/>
                                      </p:to>
                                    </p:set>
                                    <p:animEffect transition="in" filter="randombar(horizontal)">
                                      <p:cBhvr>
                                        <p:cTn id="48" dur="500"/>
                                        <p:tgtEl>
                                          <p:spTgt spid="88"/>
                                        </p:tgtEl>
                                      </p:cBhvr>
                                    </p:animEffect>
                                  </p:childTnLst>
                                </p:cTn>
                              </p:par>
                            </p:childTnLst>
                          </p:cTn>
                        </p:par>
                      </p:childTnLst>
                    </p:cTn>
                  </p:par>
                  <p:par>
                    <p:cTn id="49" fill="hold">
                      <p:stCondLst>
                        <p:cond delay="indefinite"/>
                      </p:stCondLst>
                      <p:childTnLst>
                        <p:par>
                          <p:cTn id="50" fill="hold">
                            <p:stCondLst>
                              <p:cond delay="0"/>
                            </p:stCondLst>
                            <p:childTnLst>
                              <p:par>
                                <p:cTn id="51" presetID="14" presetClass="entr" presetSubtype="10" fill="hold" nodeType="clickEffect">
                                  <p:stCondLst>
                                    <p:cond delay="0"/>
                                  </p:stCondLst>
                                  <p:childTnLst>
                                    <p:set>
                                      <p:cBhvr>
                                        <p:cTn id="52" dur="1" fill="hold">
                                          <p:stCondLst>
                                            <p:cond delay="0"/>
                                          </p:stCondLst>
                                        </p:cTn>
                                        <p:tgtEl>
                                          <p:spTgt spid="85"/>
                                        </p:tgtEl>
                                        <p:attrNameLst>
                                          <p:attrName>style.visibility</p:attrName>
                                        </p:attrNameLst>
                                      </p:cBhvr>
                                      <p:to>
                                        <p:strVal val="visible"/>
                                      </p:to>
                                    </p:set>
                                    <p:animEffect transition="in" filter="randombar(horizontal)">
                                      <p:cBhvr>
                                        <p:cTn id="53" dur="500"/>
                                        <p:tgtEl>
                                          <p:spTgt spid="85"/>
                                        </p:tgtEl>
                                      </p:cBhvr>
                                    </p:animEffect>
                                  </p:childTnLst>
                                </p:cTn>
                              </p:par>
                              <p:par>
                                <p:cTn id="54" presetID="14" presetClass="entr" presetSubtype="10" fill="hold" grpId="0" nodeType="withEffect">
                                  <p:stCondLst>
                                    <p:cond delay="0"/>
                                  </p:stCondLst>
                                  <p:childTnLst>
                                    <p:set>
                                      <p:cBhvr>
                                        <p:cTn id="55" dur="1" fill="hold">
                                          <p:stCondLst>
                                            <p:cond delay="0"/>
                                          </p:stCondLst>
                                        </p:cTn>
                                        <p:tgtEl>
                                          <p:spTgt spid="33"/>
                                        </p:tgtEl>
                                        <p:attrNameLst>
                                          <p:attrName>style.visibility</p:attrName>
                                        </p:attrNameLst>
                                      </p:cBhvr>
                                      <p:to>
                                        <p:strVal val="visible"/>
                                      </p:to>
                                    </p:set>
                                    <p:animEffect transition="in" filter="randombar(horizontal)">
                                      <p:cBhvr>
                                        <p:cTn id="56" dur="500"/>
                                        <p:tgtEl>
                                          <p:spTgt spid="33"/>
                                        </p:tgtEl>
                                      </p:cBhvr>
                                    </p:animEffect>
                                  </p:childTnLst>
                                </p:cTn>
                              </p:par>
                              <p:par>
                                <p:cTn id="57" presetID="14" presetClass="entr" presetSubtype="10" fill="hold" nodeType="withEffect">
                                  <p:stCondLst>
                                    <p:cond delay="0"/>
                                  </p:stCondLst>
                                  <p:childTnLst>
                                    <p:set>
                                      <p:cBhvr>
                                        <p:cTn id="58" dur="1" fill="hold">
                                          <p:stCondLst>
                                            <p:cond delay="0"/>
                                          </p:stCondLst>
                                        </p:cTn>
                                        <p:tgtEl>
                                          <p:spTgt spid="35"/>
                                        </p:tgtEl>
                                        <p:attrNameLst>
                                          <p:attrName>style.visibility</p:attrName>
                                        </p:attrNameLst>
                                      </p:cBhvr>
                                      <p:to>
                                        <p:strVal val="visible"/>
                                      </p:to>
                                    </p:set>
                                    <p:animEffect transition="in" filter="randombar(horizontal)">
                                      <p:cBhvr>
                                        <p:cTn id="59" dur="500"/>
                                        <p:tgtEl>
                                          <p:spTgt spid="35"/>
                                        </p:tgtEl>
                                      </p:cBhvr>
                                    </p:animEffect>
                                  </p:childTnLst>
                                </p:cTn>
                              </p:par>
                              <p:par>
                                <p:cTn id="60" presetID="14" presetClass="entr" presetSubtype="10" fill="hold" nodeType="withEffect">
                                  <p:stCondLst>
                                    <p:cond delay="0"/>
                                  </p:stCondLst>
                                  <p:childTnLst>
                                    <p:set>
                                      <p:cBhvr>
                                        <p:cTn id="61" dur="1" fill="hold">
                                          <p:stCondLst>
                                            <p:cond delay="0"/>
                                          </p:stCondLst>
                                        </p:cTn>
                                        <p:tgtEl>
                                          <p:spTgt spid="8"/>
                                        </p:tgtEl>
                                        <p:attrNameLst>
                                          <p:attrName>style.visibility</p:attrName>
                                        </p:attrNameLst>
                                      </p:cBhvr>
                                      <p:to>
                                        <p:strVal val="visible"/>
                                      </p:to>
                                    </p:set>
                                    <p:animEffect transition="in" filter="randombar(horizontal)">
                                      <p:cBhvr>
                                        <p:cTn id="62" dur="500"/>
                                        <p:tgtEl>
                                          <p:spTgt spid="8"/>
                                        </p:tgtEl>
                                      </p:cBhvr>
                                    </p:animEffect>
                                  </p:childTnLst>
                                </p:cTn>
                              </p:par>
                              <p:par>
                                <p:cTn id="63" presetID="14" presetClass="entr" presetSubtype="10" fill="hold" nodeType="withEffect">
                                  <p:stCondLst>
                                    <p:cond delay="0"/>
                                  </p:stCondLst>
                                  <p:childTnLst>
                                    <p:set>
                                      <p:cBhvr>
                                        <p:cTn id="64" dur="1" fill="hold">
                                          <p:stCondLst>
                                            <p:cond delay="0"/>
                                          </p:stCondLst>
                                        </p:cTn>
                                        <p:tgtEl>
                                          <p:spTgt spid="11"/>
                                        </p:tgtEl>
                                        <p:attrNameLst>
                                          <p:attrName>style.visibility</p:attrName>
                                        </p:attrNameLst>
                                      </p:cBhvr>
                                      <p:to>
                                        <p:strVal val="visible"/>
                                      </p:to>
                                    </p:set>
                                    <p:animEffect transition="in" filter="randombar(horizontal)">
                                      <p:cBhvr>
                                        <p:cTn id="65" dur="500"/>
                                        <p:tgtEl>
                                          <p:spTgt spid="11"/>
                                        </p:tgtEl>
                                      </p:cBhvr>
                                    </p:animEffect>
                                  </p:childTnLst>
                                </p:cTn>
                              </p:par>
                              <p:par>
                                <p:cTn id="66" presetID="14" presetClass="entr" presetSubtype="10" fill="hold" nodeType="withEffect">
                                  <p:stCondLst>
                                    <p:cond delay="0"/>
                                  </p:stCondLst>
                                  <p:childTnLst>
                                    <p:set>
                                      <p:cBhvr>
                                        <p:cTn id="67" dur="1" fill="hold">
                                          <p:stCondLst>
                                            <p:cond delay="0"/>
                                          </p:stCondLst>
                                        </p:cTn>
                                        <p:tgtEl>
                                          <p:spTgt spid="72"/>
                                        </p:tgtEl>
                                        <p:attrNameLst>
                                          <p:attrName>style.visibility</p:attrName>
                                        </p:attrNameLst>
                                      </p:cBhvr>
                                      <p:to>
                                        <p:strVal val="visible"/>
                                      </p:to>
                                    </p:set>
                                    <p:animEffect transition="in" filter="randombar(horizontal)">
                                      <p:cBhvr>
                                        <p:cTn id="68" dur="500"/>
                                        <p:tgtEl>
                                          <p:spTgt spid="72"/>
                                        </p:tgtEl>
                                      </p:cBhvr>
                                    </p:animEffect>
                                  </p:childTnLst>
                                </p:cTn>
                              </p:par>
                              <p:par>
                                <p:cTn id="69" presetID="14" presetClass="entr" presetSubtype="10" fill="hold" nodeType="withEffect">
                                  <p:stCondLst>
                                    <p:cond delay="0"/>
                                  </p:stCondLst>
                                  <p:childTnLst>
                                    <p:set>
                                      <p:cBhvr>
                                        <p:cTn id="70" dur="1" fill="hold">
                                          <p:stCondLst>
                                            <p:cond delay="0"/>
                                          </p:stCondLst>
                                        </p:cTn>
                                        <p:tgtEl>
                                          <p:spTgt spid="77"/>
                                        </p:tgtEl>
                                        <p:attrNameLst>
                                          <p:attrName>style.visibility</p:attrName>
                                        </p:attrNameLst>
                                      </p:cBhvr>
                                      <p:to>
                                        <p:strVal val="visible"/>
                                      </p:to>
                                    </p:set>
                                    <p:animEffect transition="in" filter="randombar(horizontal)">
                                      <p:cBhvr>
                                        <p:cTn id="71" dur="500"/>
                                        <p:tgtEl>
                                          <p:spTgt spid="77"/>
                                        </p:tgtEl>
                                      </p:cBhvr>
                                    </p:animEffect>
                                  </p:childTnLst>
                                </p:cTn>
                              </p:par>
                              <p:par>
                                <p:cTn id="72" presetID="14" presetClass="entr" presetSubtype="10" fill="hold" nodeType="withEffect">
                                  <p:stCondLst>
                                    <p:cond delay="0"/>
                                  </p:stCondLst>
                                  <p:childTnLst>
                                    <p:set>
                                      <p:cBhvr>
                                        <p:cTn id="73" dur="1" fill="hold">
                                          <p:stCondLst>
                                            <p:cond delay="0"/>
                                          </p:stCondLst>
                                        </p:cTn>
                                        <p:tgtEl>
                                          <p:spTgt spid="80"/>
                                        </p:tgtEl>
                                        <p:attrNameLst>
                                          <p:attrName>style.visibility</p:attrName>
                                        </p:attrNameLst>
                                      </p:cBhvr>
                                      <p:to>
                                        <p:strVal val="visible"/>
                                      </p:to>
                                    </p:set>
                                    <p:animEffect transition="in" filter="randombar(horizontal)">
                                      <p:cBhvr>
                                        <p:cTn id="74" dur="500"/>
                                        <p:tgtEl>
                                          <p:spTgt spid="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54" grpId="0" animBg="1"/>
      <p:bldP spid="74" grpId="0"/>
      <p:bldP spid="86" grpId="0"/>
      <p:bldP spid="8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406400"/>
            <a:ext cx="11125200" cy="889000"/>
          </a:xfrm>
        </p:spPr>
        <p:txBody>
          <a:bodyPr/>
          <a:lstStyle/>
          <a:p>
            <a:r>
              <a:rPr lang="en-US" dirty="0" smtClean="0"/>
              <a:t>The Problem</a:t>
            </a:r>
            <a:endParaRPr lang="en-US" dirty="0"/>
          </a:p>
        </p:txBody>
      </p:sp>
      <p:sp>
        <p:nvSpPr>
          <p:cNvPr id="5" name="Text Placeholder 4"/>
          <p:cNvSpPr>
            <a:spLocks noGrp="1"/>
          </p:cNvSpPr>
          <p:nvPr>
            <p:ph type="body" sz="quarter" idx="13"/>
          </p:nvPr>
        </p:nvSpPr>
        <p:spPr/>
        <p:txBody>
          <a:bodyPr/>
          <a:lstStyle/>
          <a:p>
            <a:r>
              <a:rPr lang="en-US" dirty="0" smtClean="0"/>
              <a:t>Example</a:t>
            </a:r>
            <a:endParaRPr lang="en-US" dirty="0"/>
          </a:p>
        </p:txBody>
      </p:sp>
      <p:sp>
        <p:nvSpPr>
          <p:cNvPr id="6" name="Footer Placeholder 5"/>
          <p:cNvSpPr>
            <a:spLocks noGrp="1"/>
          </p:cNvSpPr>
          <p:nvPr>
            <p:ph type="ftr" sz="quarter" idx="11"/>
          </p:nvPr>
        </p:nvSpPr>
        <p:spPr/>
        <p:txBody>
          <a:bodyPr/>
          <a:lstStyle/>
          <a:p>
            <a:r>
              <a:rPr lang="en-US" smtClean="0">
                <a:solidFill>
                  <a:srgbClr val="58595B"/>
                </a:solidFill>
              </a:rPr>
              <a:t>Confidential – Oracle Internal/Restricted/Highly Restricted</a:t>
            </a:r>
            <a:endParaRPr lang="en-US" dirty="0">
              <a:solidFill>
                <a:srgbClr val="58595B"/>
              </a:solidFill>
            </a:endParaRPr>
          </a:p>
        </p:txBody>
      </p:sp>
      <p:sp>
        <p:nvSpPr>
          <p:cNvPr id="3" name="Slide Number Placeholder 2"/>
          <p:cNvSpPr>
            <a:spLocks noGrp="1"/>
          </p:cNvSpPr>
          <p:nvPr>
            <p:ph type="sldNum" sz="quarter" idx="12"/>
          </p:nvPr>
        </p:nvSpPr>
        <p:spPr/>
        <p:txBody>
          <a:bodyPr/>
          <a:lstStyle/>
          <a:p>
            <a:fld id="{C51EAA63-D034-42AE-91FA-B13B9518C7BE}" type="slidenum">
              <a:rPr lang="en-US" smtClean="0">
                <a:solidFill>
                  <a:srgbClr val="58595B"/>
                </a:solidFill>
              </a:rPr>
              <a:pPr/>
              <a:t>7</a:t>
            </a:fld>
            <a:endParaRPr lang="en-US" dirty="0">
              <a:solidFill>
                <a:srgbClr val="58595B"/>
              </a:solidFill>
            </a:endParaRPr>
          </a:p>
        </p:txBody>
      </p:sp>
      <p:sp>
        <p:nvSpPr>
          <p:cNvPr id="4" name="TextBox 3"/>
          <p:cNvSpPr txBox="1"/>
          <p:nvPr/>
        </p:nvSpPr>
        <p:spPr>
          <a:xfrm>
            <a:off x="7745504" y="2186820"/>
            <a:ext cx="3883067" cy="1497674"/>
          </a:xfrm>
          <a:prstGeom prst="rect">
            <a:avLst/>
          </a:prstGeom>
          <a:noFill/>
          <a:ln>
            <a:solidFill>
              <a:schemeClr val="accent5"/>
            </a:solidFill>
            <a:prstDash val="sysDash"/>
          </a:ln>
        </p:spPr>
        <p:txBody>
          <a:bodyPr wrap="square" lIns="0" tIns="0" rIns="0" bIns="0" rtlCol="0">
            <a:noAutofit/>
          </a:bodyPr>
          <a:lstStyle/>
          <a:p>
            <a:pPr>
              <a:lnSpc>
                <a:spcPct val="90000"/>
              </a:lnSpc>
            </a:pPr>
            <a:endParaRPr lang="en-US" sz="1200" dirty="0" smtClean="0">
              <a:latin typeface="Lucida Console" panose="020B0609040504020204" pitchFamily="49" charset="0"/>
            </a:endParaRPr>
          </a:p>
          <a:p>
            <a:pPr>
              <a:lnSpc>
                <a:spcPct val="90000"/>
              </a:lnSpc>
            </a:pPr>
            <a:r>
              <a:rPr lang="en-US" sz="1200" dirty="0" smtClean="0">
                <a:latin typeface="Lucida Console" panose="020B0609040504020204" pitchFamily="49" charset="0"/>
              </a:rPr>
              <a:t> SQL&gt; </a:t>
            </a:r>
            <a:r>
              <a:rPr lang="en-US" sz="1200" dirty="0" err="1" smtClean="0">
                <a:latin typeface="Lucida Console" panose="020B0609040504020204" pitchFamily="49" charset="0"/>
              </a:rPr>
              <a:t>desc</a:t>
            </a:r>
            <a:r>
              <a:rPr lang="en-US" sz="1200" dirty="0" smtClean="0">
                <a:latin typeface="Lucida Console" panose="020B0609040504020204" pitchFamily="49" charset="0"/>
              </a:rPr>
              <a:t> SCOTT.USER_LOG</a:t>
            </a:r>
          </a:p>
          <a:p>
            <a:pPr>
              <a:lnSpc>
                <a:spcPct val="90000"/>
              </a:lnSpc>
            </a:pPr>
            <a:endParaRPr lang="en-US" sz="1200" dirty="0" smtClean="0">
              <a:latin typeface="Lucida Console" panose="020B0609040504020204" pitchFamily="49" charset="0"/>
            </a:endParaRPr>
          </a:p>
          <a:p>
            <a:pPr>
              <a:lnSpc>
                <a:spcPct val="90000"/>
              </a:lnSpc>
            </a:pPr>
            <a:r>
              <a:rPr lang="en-US" sz="1200" dirty="0" smtClean="0">
                <a:latin typeface="Lucida Console" panose="020B0609040504020204" pitchFamily="49" charset="0"/>
              </a:rPr>
              <a:t>     Name       Null?    Type</a:t>
            </a:r>
          </a:p>
          <a:p>
            <a:pPr>
              <a:lnSpc>
                <a:spcPct val="90000"/>
              </a:lnSpc>
            </a:pPr>
            <a:r>
              <a:rPr lang="en-US" sz="1200" dirty="0" smtClean="0">
                <a:latin typeface="Lucida Console" panose="020B0609040504020204" pitchFamily="49" charset="0"/>
              </a:rPr>
              <a:t>     ---------- -------- ---------------</a:t>
            </a:r>
          </a:p>
          <a:p>
            <a:pPr>
              <a:lnSpc>
                <a:spcPct val="90000"/>
              </a:lnSpc>
            </a:pPr>
            <a:r>
              <a:rPr lang="en-US" sz="1200" dirty="0" smtClean="0">
                <a:latin typeface="Lucida Console" panose="020B0609040504020204" pitchFamily="49" charset="0"/>
              </a:rPr>
              <a:t>     STAMP      NOT NULL DATE</a:t>
            </a:r>
          </a:p>
          <a:p>
            <a:pPr>
              <a:lnSpc>
                <a:spcPct val="90000"/>
              </a:lnSpc>
            </a:pPr>
            <a:r>
              <a:rPr lang="en-US" sz="1200" dirty="0" smtClean="0">
                <a:latin typeface="Lucida Console" panose="020B0609040504020204" pitchFamily="49" charset="0"/>
              </a:rPr>
              <a:t>     ACCOUNT             VARCHAR2(30)</a:t>
            </a:r>
          </a:p>
          <a:p>
            <a:pPr>
              <a:lnSpc>
                <a:spcPct val="90000"/>
              </a:lnSpc>
            </a:pPr>
            <a:r>
              <a:rPr lang="en-US" sz="1200" dirty="0" smtClean="0">
                <a:latin typeface="Lucida Console" panose="020B0609040504020204" pitchFamily="49" charset="0"/>
              </a:rPr>
              <a:t>     MESSAGE             VARCHAR2(4000)</a:t>
            </a:r>
            <a:endParaRPr lang="en-US" sz="1200" dirty="0" smtClean="0">
              <a:latin typeface="Lucida Console" panose="020B0609040504020204" pitchFamily="49" charset="0"/>
            </a:endParaRPr>
          </a:p>
        </p:txBody>
      </p:sp>
      <p:sp>
        <p:nvSpPr>
          <p:cNvPr id="27" name="TextBox 26"/>
          <p:cNvSpPr txBox="1"/>
          <p:nvPr/>
        </p:nvSpPr>
        <p:spPr>
          <a:xfrm>
            <a:off x="410930" y="2186820"/>
            <a:ext cx="4698952" cy="2108889"/>
          </a:xfrm>
          <a:prstGeom prst="rect">
            <a:avLst/>
          </a:prstGeom>
          <a:noFill/>
          <a:ln>
            <a:solidFill>
              <a:srgbClr val="002060"/>
            </a:solidFill>
            <a:prstDash val="sysDash"/>
          </a:ln>
        </p:spPr>
        <p:txBody>
          <a:bodyPr wrap="square" lIns="0" tIns="0" rIns="0" bIns="0" rtlCol="0">
            <a:noAutofit/>
          </a:bodyPr>
          <a:lstStyle/>
          <a:p>
            <a:pPr>
              <a:lnSpc>
                <a:spcPct val="90000"/>
              </a:lnSpc>
            </a:pPr>
            <a:endParaRPr lang="en-US" sz="1200" dirty="0" smtClean="0">
              <a:latin typeface="Lucida Console" panose="020B0609040504020204" pitchFamily="49" charset="0"/>
            </a:endParaRPr>
          </a:p>
          <a:p>
            <a:pPr>
              <a:lnSpc>
                <a:spcPct val="90000"/>
              </a:lnSpc>
            </a:pPr>
            <a:r>
              <a:rPr lang="en-US" sz="1200" dirty="0" smtClean="0">
                <a:latin typeface="Lucida Console" panose="020B0609040504020204" pitchFamily="49" charset="0"/>
              </a:rPr>
              <a:t> $ beeline -u jdbc:hive2://hive.corp.com:10000 \</a:t>
            </a:r>
          </a:p>
          <a:p>
            <a:pPr>
              <a:lnSpc>
                <a:spcPct val="90000"/>
              </a:lnSpc>
            </a:pPr>
            <a:r>
              <a:rPr lang="en-US" sz="1200" dirty="0" smtClean="0">
                <a:latin typeface="Lucida Console" panose="020B0609040504020204" pitchFamily="49" charset="0"/>
              </a:rPr>
              <a:t>           -n oracle -w welcome1.passwd</a:t>
            </a:r>
          </a:p>
          <a:p>
            <a:pPr>
              <a:lnSpc>
                <a:spcPct val="90000"/>
              </a:lnSpc>
            </a:pPr>
            <a:endParaRPr lang="en-US" sz="1200" dirty="0" smtClean="0">
              <a:latin typeface="Lucida Console" panose="020B0609040504020204" pitchFamily="49" charset="0"/>
            </a:endParaRPr>
          </a:p>
          <a:p>
            <a:pPr>
              <a:lnSpc>
                <a:spcPct val="90000"/>
              </a:lnSpc>
            </a:pPr>
            <a:r>
              <a:rPr lang="en-US" sz="1200" dirty="0" smtClean="0">
                <a:latin typeface="Lucida Console" panose="020B0609040504020204" pitchFamily="49" charset="0"/>
              </a:rPr>
              <a:t>   0: jdbc:hive2://localhost:10000&gt; </a:t>
            </a:r>
            <a:r>
              <a:rPr lang="en-US" sz="1200" dirty="0" err="1" smtClean="0">
                <a:latin typeface="Lucida Console" panose="020B0609040504020204" pitchFamily="49" charset="0"/>
              </a:rPr>
              <a:t>desc</a:t>
            </a:r>
            <a:r>
              <a:rPr lang="en-US" sz="1200" dirty="0" smtClean="0">
                <a:latin typeface="Lucida Console" panose="020B0609040504020204" pitchFamily="49" charset="0"/>
              </a:rPr>
              <a:t> </a:t>
            </a:r>
            <a:r>
              <a:rPr lang="en-US" sz="1200" dirty="0" err="1" smtClean="0">
                <a:latin typeface="Lucida Console" panose="020B0609040504020204" pitchFamily="49" charset="0"/>
              </a:rPr>
              <a:t>user_log</a:t>
            </a:r>
            <a:r>
              <a:rPr lang="en-US" sz="1200" dirty="0" smtClean="0">
                <a:latin typeface="Lucida Console" panose="020B0609040504020204" pitchFamily="49" charset="0"/>
              </a:rPr>
              <a:t>;</a:t>
            </a:r>
          </a:p>
          <a:p>
            <a:pPr>
              <a:lnSpc>
                <a:spcPct val="90000"/>
              </a:lnSpc>
            </a:pPr>
            <a:r>
              <a:rPr lang="en-US" sz="1200" dirty="0" smtClean="0">
                <a:latin typeface="Lucida Console" panose="020B0609040504020204" pitchFamily="49" charset="0"/>
              </a:rPr>
              <a:t>   +------------------+------------+---------+</a:t>
            </a:r>
          </a:p>
          <a:p>
            <a:pPr>
              <a:lnSpc>
                <a:spcPct val="90000"/>
              </a:lnSpc>
            </a:pPr>
            <a:r>
              <a:rPr lang="en-US" sz="1200" dirty="0" smtClean="0">
                <a:latin typeface="Lucida Console" panose="020B0609040504020204" pitchFamily="49" charset="0"/>
              </a:rPr>
              <a:t>   |     </a:t>
            </a:r>
            <a:r>
              <a:rPr lang="en-US" sz="1200" dirty="0" err="1" smtClean="0">
                <a:latin typeface="Lucida Console" panose="020B0609040504020204" pitchFamily="49" charset="0"/>
              </a:rPr>
              <a:t>col_name</a:t>
            </a:r>
            <a:r>
              <a:rPr lang="en-US" sz="1200" dirty="0" smtClean="0">
                <a:latin typeface="Lucida Console" panose="020B0609040504020204" pitchFamily="49" charset="0"/>
              </a:rPr>
              <a:t>     | </a:t>
            </a:r>
            <a:r>
              <a:rPr lang="en-US" sz="1200" dirty="0" err="1" smtClean="0">
                <a:latin typeface="Lucida Console" panose="020B0609040504020204" pitchFamily="49" charset="0"/>
              </a:rPr>
              <a:t>data_type</a:t>
            </a:r>
            <a:r>
              <a:rPr lang="en-US" sz="1200" dirty="0" smtClean="0">
                <a:latin typeface="Lucida Console" panose="020B0609040504020204" pitchFamily="49" charset="0"/>
              </a:rPr>
              <a:t>  | comment |</a:t>
            </a:r>
          </a:p>
          <a:p>
            <a:pPr>
              <a:lnSpc>
                <a:spcPct val="90000"/>
              </a:lnSpc>
            </a:pPr>
            <a:r>
              <a:rPr lang="en-US" sz="1200" dirty="0" smtClean="0">
                <a:latin typeface="Lucida Console" panose="020B0609040504020204" pitchFamily="49" charset="0"/>
              </a:rPr>
              <a:t>   +------------------+------------+---------+</a:t>
            </a:r>
          </a:p>
          <a:p>
            <a:pPr>
              <a:lnSpc>
                <a:spcPct val="90000"/>
              </a:lnSpc>
            </a:pPr>
            <a:r>
              <a:rPr lang="en-US" sz="1200" dirty="0" smtClean="0">
                <a:latin typeface="Lucida Console" panose="020B0609040504020204" pitchFamily="49" charset="0"/>
              </a:rPr>
              <a:t>   | stamp            | date       |         |</a:t>
            </a:r>
          </a:p>
          <a:p>
            <a:pPr>
              <a:lnSpc>
                <a:spcPct val="90000"/>
              </a:lnSpc>
            </a:pPr>
            <a:r>
              <a:rPr lang="en-US" sz="1200" dirty="0" smtClean="0">
                <a:latin typeface="Lucida Console" panose="020B0609040504020204" pitchFamily="49" charset="0"/>
              </a:rPr>
              <a:t>   | account          | string     |         |</a:t>
            </a:r>
          </a:p>
          <a:p>
            <a:pPr>
              <a:lnSpc>
                <a:spcPct val="90000"/>
              </a:lnSpc>
            </a:pPr>
            <a:r>
              <a:rPr lang="en-US" sz="1200" dirty="0" smtClean="0">
                <a:latin typeface="Lucida Console" panose="020B0609040504020204" pitchFamily="49" charset="0"/>
              </a:rPr>
              <a:t>   | message          | string     |         |</a:t>
            </a:r>
          </a:p>
          <a:p>
            <a:pPr>
              <a:lnSpc>
                <a:spcPct val="90000"/>
              </a:lnSpc>
            </a:pPr>
            <a:r>
              <a:rPr lang="en-US" sz="1200" dirty="0" smtClean="0">
                <a:latin typeface="Lucida Console" panose="020B0609040504020204" pitchFamily="49" charset="0"/>
              </a:rPr>
              <a:t>   +------------------+------------+---------+</a:t>
            </a:r>
          </a:p>
        </p:txBody>
      </p:sp>
      <p:pic>
        <p:nvPicPr>
          <p:cNvPr id="28" name="Picture 27"/>
          <p:cNvPicPr>
            <a:picLocks noChangeAspect="1"/>
          </p:cNvPicPr>
          <p:nvPr/>
        </p:nvPicPr>
        <p:blipFill>
          <a:blip r:embed="rId3"/>
          <a:stretch>
            <a:fillRect/>
          </a:stretch>
        </p:blipFill>
        <p:spPr>
          <a:xfrm>
            <a:off x="4435512" y="1434470"/>
            <a:ext cx="674370" cy="658654"/>
          </a:xfrm>
          <a:prstGeom prst="rect">
            <a:avLst/>
          </a:prstGeom>
        </p:spPr>
      </p:pic>
      <p:pic>
        <p:nvPicPr>
          <p:cNvPr id="29" name="Picture 2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72397" y="1485341"/>
            <a:ext cx="546032" cy="546032"/>
          </a:xfrm>
          <a:prstGeom prst="rect">
            <a:avLst/>
          </a:prstGeom>
        </p:spPr>
      </p:pic>
      <p:sp>
        <p:nvSpPr>
          <p:cNvPr id="30" name="TextBox 29"/>
          <p:cNvSpPr txBox="1"/>
          <p:nvPr/>
        </p:nvSpPr>
        <p:spPr>
          <a:xfrm>
            <a:off x="4101353" y="4564652"/>
            <a:ext cx="3307976" cy="1650639"/>
          </a:xfrm>
          <a:prstGeom prst="rect">
            <a:avLst/>
          </a:prstGeom>
          <a:noFill/>
          <a:ln>
            <a:solidFill>
              <a:schemeClr val="accent5"/>
            </a:solidFill>
            <a:prstDash val="sysDash"/>
          </a:ln>
        </p:spPr>
        <p:txBody>
          <a:bodyPr wrap="square" lIns="0" tIns="0" rIns="0" bIns="0" rtlCol="0">
            <a:noAutofit/>
          </a:bodyPr>
          <a:lstStyle/>
          <a:p>
            <a:pPr>
              <a:lnSpc>
                <a:spcPct val="90000"/>
              </a:lnSpc>
            </a:pPr>
            <a:endParaRPr lang="en-US" sz="1200" dirty="0" smtClean="0">
              <a:latin typeface="Lucida Console" panose="020B0609040504020204" pitchFamily="49" charset="0"/>
            </a:endParaRPr>
          </a:p>
          <a:p>
            <a:pPr>
              <a:lnSpc>
                <a:spcPct val="90000"/>
              </a:lnSpc>
            </a:pPr>
            <a:r>
              <a:rPr lang="en-US" sz="1200" dirty="0" smtClean="0">
                <a:latin typeface="Lucida Console" panose="020B0609040504020204" pitchFamily="49" charset="0"/>
              </a:rPr>
              <a:t> create view </a:t>
            </a:r>
            <a:r>
              <a:rPr lang="en-US" sz="1200" dirty="0" err="1" smtClean="0">
                <a:latin typeface="Lucida Console" panose="020B0609040504020204" pitchFamily="49" charset="0"/>
              </a:rPr>
              <a:t>user_log_monthly</a:t>
            </a:r>
            <a:r>
              <a:rPr lang="en-US" sz="1200" dirty="0" smtClean="0">
                <a:latin typeface="Lucida Console" panose="020B0609040504020204" pitchFamily="49" charset="0"/>
              </a:rPr>
              <a:t> </a:t>
            </a:r>
          </a:p>
          <a:p>
            <a:pPr>
              <a:lnSpc>
                <a:spcPct val="90000"/>
              </a:lnSpc>
            </a:pPr>
            <a:r>
              <a:rPr lang="en-US" sz="1200" dirty="0" smtClean="0">
                <a:latin typeface="Lucida Console" panose="020B0609040504020204" pitchFamily="49" charset="0"/>
              </a:rPr>
              <a:t> as</a:t>
            </a:r>
          </a:p>
          <a:p>
            <a:pPr>
              <a:lnSpc>
                <a:spcPct val="90000"/>
              </a:lnSpc>
            </a:pPr>
            <a:r>
              <a:rPr lang="en-US" sz="1200" dirty="0" smtClean="0">
                <a:latin typeface="Lucida Console" panose="020B0609040504020204" pitchFamily="49" charset="0"/>
              </a:rPr>
              <a:t> select stamp,</a:t>
            </a:r>
          </a:p>
          <a:p>
            <a:pPr>
              <a:lnSpc>
                <a:spcPct val="90000"/>
              </a:lnSpc>
            </a:pPr>
            <a:r>
              <a:rPr lang="en-US" sz="1200" dirty="0" smtClean="0">
                <a:latin typeface="Lucida Console" panose="020B0609040504020204" pitchFamily="49" charset="0"/>
              </a:rPr>
              <a:t>        account,</a:t>
            </a:r>
          </a:p>
          <a:p>
            <a:pPr>
              <a:lnSpc>
                <a:spcPct val="90000"/>
              </a:lnSpc>
            </a:pPr>
            <a:r>
              <a:rPr lang="en-US" sz="1200" dirty="0" smtClean="0">
                <a:latin typeface="Lucida Console" panose="020B0609040504020204" pitchFamily="49" charset="0"/>
              </a:rPr>
              <a:t>        message</a:t>
            </a:r>
          </a:p>
          <a:p>
            <a:pPr>
              <a:lnSpc>
                <a:spcPct val="90000"/>
              </a:lnSpc>
            </a:pPr>
            <a:r>
              <a:rPr lang="en-US" sz="1200" dirty="0" smtClean="0">
                <a:latin typeface="Lucida Console" panose="020B0609040504020204" pitchFamily="49" charset="0"/>
              </a:rPr>
              <a:t>   from </a:t>
            </a:r>
            <a:r>
              <a:rPr lang="en-US" sz="1200" dirty="0" err="1" smtClean="0">
                <a:latin typeface="Lucida Console" panose="020B0609040504020204" pitchFamily="49" charset="0"/>
              </a:rPr>
              <a:t>scott.user_log</a:t>
            </a:r>
            <a:endParaRPr lang="en-US" sz="1200" dirty="0" smtClean="0">
              <a:latin typeface="Lucida Console" panose="020B0609040504020204" pitchFamily="49" charset="0"/>
            </a:endParaRPr>
          </a:p>
          <a:p>
            <a:pPr>
              <a:lnSpc>
                <a:spcPct val="90000"/>
              </a:lnSpc>
            </a:pPr>
            <a:r>
              <a:rPr lang="en-US" sz="1200" dirty="0" smtClean="0">
                <a:latin typeface="Lucida Console" panose="020B0609040504020204" pitchFamily="49" charset="0"/>
              </a:rPr>
              <a:t>  where stamp between </a:t>
            </a:r>
            <a:r>
              <a:rPr lang="en-US" sz="1200" dirty="0" err="1" smtClean="0">
                <a:latin typeface="Lucida Console" panose="020B0609040504020204" pitchFamily="49" charset="0"/>
              </a:rPr>
              <a:t>sysdate</a:t>
            </a:r>
            <a:r>
              <a:rPr lang="en-US" sz="1200" dirty="0" smtClean="0">
                <a:latin typeface="Lucida Console" panose="020B0609040504020204" pitchFamily="49" charset="0"/>
              </a:rPr>
              <a:t> - 30</a:t>
            </a:r>
          </a:p>
          <a:p>
            <a:pPr>
              <a:lnSpc>
                <a:spcPct val="90000"/>
              </a:lnSpc>
            </a:pPr>
            <a:r>
              <a:rPr lang="en-US" sz="1200" dirty="0" smtClean="0">
                <a:latin typeface="Lucida Console" panose="020B0609040504020204" pitchFamily="49" charset="0"/>
              </a:rPr>
              <a:t>                  and </a:t>
            </a:r>
            <a:r>
              <a:rPr lang="en-US" sz="1200" dirty="0" err="1" smtClean="0">
                <a:latin typeface="Lucida Console" panose="020B0609040504020204" pitchFamily="49" charset="0"/>
              </a:rPr>
              <a:t>sysdate</a:t>
            </a:r>
            <a:r>
              <a:rPr lang="en-US" sz="1200" dirty="0" smtClean="0">
                <a:latin typeface="Lucida Console" panose="020B0609040504020204" pitchFamily="49" charset="0"/>
              </a:rPr>
              <a:t>;</a:t>
            </a:r>
            <a:endParaRPr lang="en-US" sz="1200" dirty="0" smtClean="0">
              <a:latin typeface="Lucida Console" panose="020B0609040504020204" pitchFamily="49" charset="0"/>
            </a:endParaRPr>
          </a:p>
        </p:txBody>
      </p:sp>
      <p:sp>
        <p:nvSpPr>
          <p:cNvPr id="36" name="TextBox 35"/>
          <p:cNvSpPr txBox="1"/>
          <p:nvPr/>
        </p:nvSpPr>
        <p:spPr>
          <a:xfrm>
            <a:off x="7576186" y="4295709"/>
            <a:ext cx="4052385" cy="1919582"/>
          </a:xfrm>
          <a:prstGeom prst="rect">
            <a:avLst/>
          </a:prstGeom>
          <a:noFill/>
          <a:ln>
            <a:solidFill>
              <a:schemeClr val="accent5"/>
            </a:solidFill>
            <a:prstDash val="sysDash"/>
          </a:ln>
        </p:spPr>
        <p:txBody>
          <a:bodyPr wrap="square" lIns="0" tIns="0" rIns="0" bIns="0" rtlCol="0">
            <a:noAutofit/>
          </a:bodyPr>
          <a:lstStyle/>
          <a:p>
            <a:pPr>
              <a:lnSpc>
                <a:spcPct val="90000"/>
              </a:lnSpc>
            </a:pPr>
            <a:endParaRPr lang="en-US" sz="1200" dirty="0" smtClean="0">
              <a:latin typeface="Lucida Console" panose="020B0609040504020204" pitchFamily="49" charset="0"/>
            </a:endParaRPr>
          </a:p>
          <a:p>
            <a:pPr>
              <a:lnSpc>
                <a:spcPct val="90000"/>
              </a:lnSpc>
            </a:pPr>
            <a:r>
              <a:rPr lang="en-US" sz="1200" dirty="0">
                <a:latin typeface="Lucida Console" panose="020B0609040504020204" pitchFamily="49" charset="0"/>
              </a:rPr>
              <a:t> </a:t>
            </a:r>
            <a:r>
              <a:rPr lang="en-US" sz="1200" dirty="0" smtClean="0">
                <a:latin typeface="Lucida Console" panose="020B0609040504020204" pitchFamily="49" charset="0"/>
              </a:rPr>
              <a:t>procedure </a:t>
            </a:r>
            <a:r>
              <a:rPr lang="en-US" sz="1200" dirty="0" err="1" smtClean="0">
                <a:latin typeface="Lucida Console" panose="020B0609040504020204" pitchFamily="49" charset="0"/>
              </a:rPr>
              <a:t>user_report</a:t>
            </a:r>
            <a:r>
              <a:rPr lang="en-US" sz="1200" dirty="0" smtClean="0">
                <a:latin typeface="Lucida Console" panose="020B0609040504020204" pitchFamily="49" charset="0"/>
              </a:rPr>
              <a:t>( p out </a:t>
            </a:r>
            <a:r>
              <a:rPr lang="en-US" sz="1200" dirty="0" err="1" smtClean="0">
                <a:latin typeface="Lucida Console" panose="020B0609040504020204" pitchFamily="49" charset="0"/>
              </a:rPr>
              <a:t>xmltype</a:t>
            </a:r>
            <a:r>
              <a:rPr lang="en-US" sz="1200" dirty="0" smtClean="0">
                <a:latin typeface="Lucida Console" panose="020B0609040504020204" pitchFamily="49" charset="0"/>
              </a:rPr>
              <a:t> ) is</a:t>
            </a:r>
          </a:p>
          <a:p>
            <a:pPr>
              <a:lnSpc>
                <a:spcPct val="90000"/>
              </a:lnSpc>
            </a:pPr>
            <a:r>
              <a:rPr lang="en-US" sz="1200" dirty="0" smtClean="0">
                <a:latin typeface="Lucida Console" panose="020B0609040504020204" pitchFamily="49" charset="0"/>
              </a:rPr>
              <a:t> begin</a:t>
            </a:r>
          </a:p>
          <a:p>
            <a:pPr>
              <a:lnSpc>
                <a:spcPct val="90000"/>
              </a:lnSpc>
            </a:pPr>
            <a:endParaRPr lang="en-US" sz="1200" dirty="0" smtClean="0">
              <a:latin typeface="Lucida Console" panose="020B0609040504020204" pitchFamily="49" charset="0"/>
            </a:endParaRPr>
          </a:p>
          <a:p>
            <a:pPr>
              <a:lnSpc>
                <a:spcPct val="90000"/>
              </a:lnSpc>
            </a:pPr>
            <a:r>
              <a:rPr lang="en-US" sz="1200" dirty="0" smtClean="0">
                <a:latin typeface="Lucida Console" panose="020B0609040504020204" pitchFamily="49" charset="0"/>
              </a:rPr>
              <a:t>     for rec in ( select account,</a:t>
            </a:r>
          </a:p>
          <a:p>
            <a:pPr>
              <a:lnSpc>
                <a:spcPct val="90000"/>
              </a:lnSpc>
            </a:pPr>
            <a:r>
              <a:rPr lang="en-US" sz="1200" dirty="0" smtClean="0">
                <a:latin typeface="Lucida Console" panose="020B0609040504020204" pitchFamily="49" charset="0"/>
              </a:rPr>
              <a:t>                         message</a:t>
            </a:r>
          </a:p>
          <a:p>
            <a:pPr>
              <a:lnSpc>
                <a:spcPct val="90000"/>
              </a:lnSpc>
            </a:pPr>
            <a:r>
              <a:rPr lang="en-US" sz="1200" dirty="0" smtClean="0">
                <a:latin typeface="Lucida Console" panose="020B0609040504020204" pitchFamily="49" charset="0"/>
              </a:rPr>
              <a:t>                    from </a:t>
            </a:r>
            <a:r>
              <a:rPr lang="en-US" sz="1200" dirty="0" err="1" smtClean="0">
                <a:latin typeface="Lucida Console" panose="020B0609040504020204" pitchFamily="49" charset="0"/>
              </a:rPr>
              <a:t>scott.user_log</a:t>
            </a:r>
            <a:endParaRPr lang="en-US" sz="1200" dirty="0" smtClean="0">
              <a:latin typeface="Lucida Console" panose="020B0609040504020204" pitchFamily="49" charset="0"/>
            </a:endParaRPr>
          </a:p>
          <a:p>
            <a:pPr>
              <a:lnSpc>
                <a:spcPct val="90000"/>
              </a:lnSpc>
            </a:pPr>
            <a:r>
              <a:rPr lang="en-US" sz="1200" dirty="0" smtClean="0">
                <a:latin typeface="Lucida Console" panose="020B0609040504020204" pitchFamily="49" charset="0"/>
              </a:rPr>
              <a:t>                   order by account ) loop</a:t>
            </a:r>
          </a:p>
          <a:p>
            <a:pPr>
              <a:lnSpc>
                <a:spcPct val="90000"/>
              </a:lnSpc>
            </a:pPr>
            <a:r>
              <a:rPr lang="en-US" sz="1200" dirty="0" smtClean="0">
                <a:latin typeface="Lucida Console" panose="020B0609040504020204" pitchFamily="49" charset="0"/>
              </a:rPr>
              <a:t>      ...</a:t>
            </a:r>
          </a:p>
          <a:p>
            <a:pPr>
              <a:lnSpc>
                <a:spcPct val="90000"/>
              </a:lnSpc>
            </a:pPr>
            <a:endParaRPr lang="en-US" sz="1200" dirty="0" smtClean="0">
              <a:latin typeface="Lucida Console" panose="020B0609040504020204" pitchFamily="49" charset="0"/>
            </a:endParaRPr>
          </a:p>
          <a:p>
            <a:pPr>
              <a:lnSpc>
                <a:spcPct val="90000"/>
              </a:lnSpc>
            </a:pPr>
            <a:r>
              <a:rPr lang="en-US" sz="1200" dirty="0" smtClean="0">
                <a:latin typeface="Lucida Console" panose="020B0609040504020204" pitchFamily="49" charset="0"/>
              </a:rPr>
              <a:t> end </a:t>
            </a:r>
            <a:r>
              <a:rPr lang="en-US" sz="1200" dirty="0" err="1" smtClean="0">
                <a:latin typeface="Lucida Console" panose="020B0609040504020204" pitchFamily="49" charset="0"/>
              </a:rPr>
              <a:t>user_report</a:t>
            </a:r>
            <a:r>
              <a:rPr lang="en-US" sz="1200" dirty="0" smtClean="0">
                <a:latin typeface="Lucida Console" panose="020B0609040504020204" pitchFamily="49" charset="0"/>
              </a:rPr>
              <a:t>;</a:t>
            </a:r>
            <a:endParaRPr lang="en-US" sz="1200" dirty="0" smtClean="0">
              <a:latin typeface="Lucida Console" panose="020B0609040504020204" pitchFamily="49" charset="0"/>
            </a:endParaRPr>
          </a:p>
        </p:txBody>
      </p:sp>
      <p:cxnSp>
        <p:nvCxnSpPr>
          <p:cNvPr id="16" name="Straight Connector 15"/>
          <p:cNvCxnSpPr/>
          <p:nvPr/>
        </p:nvCxnSpPr>
        <p:spPr>
          <a:xfrm flipV="1">
            <a:off x="8175812" y="3684494"/>
            <a:ext cx="0" cy="611215"/>
          </a:xfrm>
          <a:prstGeom prst="line">
            <a:avLst/>
          </a:prstGeom>
          <a:ln w="9525">
            <a:solidFill>
              <a:schemeClr val="accent5"/>
            </a:solidFill>
            <a:prstDash val="sysDash"/>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V="1">
            <a:off x="6898341" y="3469341"/>
            <a:ext cx="0" cy="1095311"/>
          </a:xfrm>
          <a:prstGeom prst="line">
            <a:avLst/>
          </a:prstGeom>
          <a:ln w="9525">
            <a:solidFill>
              <a:schemeClr val="accent5"/>
            </a:solidFill>
            <a:prstDash val="sysDash"/>
            <a:miter lim="800000"/>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6898341" y="3469341"/>
            <a:ext cx="847163" cy="0"/>
          </a:xfrm>
          <a:prstGeom prst="line">
            <a:avLst/>
          </a:prstGeom>
          <a:ln w="9525">
            <a:solidFill>
              <a:schemeClr val="accent5"/>
            </a:solidFill>
            <a:prstDash val="sysDash"/>
            <a:miter lim="800000"/>
          </a:ln>
        </p:spPr>
        <p:style>
          <a:lnRef idx="1">
            <a:schemeClr val="accent1"/>
          </a:lnRef>
          <a:fillRef idx="0">
            <a:schemeClr val="accent1"/>
          </a:fillRef>
          <a:effectRef idx="0">
            <a:schemeClr val="accent1"/>
          </a:effectRef>
          <a:fontRef idx="minor">
            <a:schemeClr val="tx1"/>
          </a:fontRef>
        </p:style>
      </p:cxnSp>
      <p:grpSp>
        <p:nvGrpSpPr>
          <p:cNvPr id="21" name="Group 20"/>
          <p:cNvGrpSpPr>
            <a:grpSpLocks noChangeAspect="1"/>
          </p:cNvGrpSpPr>
          <p:nvPr/>
        </p:nvGrpSpPr>
        <p:grpSpPr>
          <a:xfrm>
            <a:off x="5366187" y="2098430"/>
            <a:ext cx="2123012" cy="694944"/>
            <a:chOff x="4438604" y="2366912"/>
            <a:chExt cx="3179129" cy="1040652"/>
          </a:xfrm>
        </p:grpSpPr>
        <p:sp>
          <p:nvSpPr>
            <p:cNvPr id="45" name="Striped Right Arrow 44"/>
            <p:cNvSpPr/>
            <p:nvPr/>
          </p:nvSpPr>
          <p:spPr>
            <a:xfrm rot="10800000">
              <a:off x="4438604" y="2366912"/>
              <a:ext cx="3179129" cy="1040652"/>
            </a:xfrm>
            <a:prstGeom prst="stripedRightArrow">
              <a:avLst/>
            </a:prstGeom>
            <a:solidFill>
              <a:schemeClr val="bg1"/>
            </a:solidFill>
            <a:ln w="19050">
              <a:solidFill>
                <a:schemeClr val="bg2">
                  <a:lumMod val="10000"/>
                </a:scheme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pic>
          <p:nvPicPr>
            <p:cNvPr id="46" name="Picture 45"/>
            <p:cNvPicPr>
              <a:picLocks noChangeAspect="1"/>
            </p:cNvPicPr>
            <p:nvPr/>
          </p:nvPicPr>
          <p:blipFill>
            <a:blip r:embed="rId5">
              <a:biLevel thresh="75000"/>
              <a:extLst>
                <a:ext uri="{28A0092B-C50C-407E-A947-70E740481C1C}">
                  <a14:useLocalDpi xmlns:a14="http://schemas.microsoft.com/office/drawing/2010/main" val="0"/>
                </a:ext>
              </a:extLst>
            </a:blip>
            <a:stretch>
              <a:fillRect/>
            </a:stretch>
          </p:blipFill>
          <p:spPr>
            <a:xfrm>
              <a:off x="5332072" y="2664064"/>
              <a:ext cx="1438275" cy="438150"/>
            </a:xfrm>
            <a:prstGeom prst="rect">
              <a:avLst/>
            </a:prstGeom>
          </p:spPr>
        </p:pic>
      </p:grpSp>
    </p:spTree>
    <p:extLst>
      <p:ext uri="{BB962C8B-B14F-4D97-AF65-F5344CB8AC3E}">
        <p14:creationId xmlns:p14="http://schemas.microsoft.com/office/powerpoint/2010/main" val="2261605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Next</a:t>
            </a:r>
            <a:endParaRPr lang="en-US" dirty="0"/>
          </a:p>
        </p:txBody>
      </p:sp>
      <p:sp>
        <p:nvSpPr>
          <p:cNvPr id="3" name="Content Placeholder 2"/>
          <p:cNvSpPr>
            <a:spLocks noGrp="1"/>
          </p:cNvSpPr>
          <p:nvPr>
            <p:ph idx="13"/>
          </p:nvPr>
        </p:nvSpPr>
        <p:spPr/>
        <p:txBody>
          <a:bodyPr/>
          <a:lstStyle/>
          <a:p>
            <a:r>
              <a:rPr lang="en-US" dirty="0">
                <a:solidFill>
                  <a:schemeClr val="tx1">
                    <a:lumMod val="40000"/>
                    <a:lumOff val="60000"/>
                  </a:schemeClr>
                </a:solidFill>
              </a:rPr>
              <a:t>The Real-World</a:t>
            </a:r>
          </a:p>
          <a:p>
            <a:pPr lvl="1"/>
            <a:r>
              <a:rPr lang="en-US" dirty="0">
                <a:solidFill>
                  <a:schemeClr val="bg2"/>
                </a:solidFill>
              </a:rPr>
              <a:t>The Problem</a:t>
            </a:r>
          </a:p>
          <a:p>
            <a:r>
              <a:rPr lang="en-US" dirty="0"/>
              <a:t>The Solution</a:t>
            </a:r>
          </a:p>
          <a:p>
            <a:r>
              <a:rPr lang="en-US" dirty="0">
                <a:solidFill>
                  <a:schemeClr val="tx1">
                    <a:lumMod val="40000"/>
                    <a:lumOff val="60000"/>
                  </a:schemeClr>
                </a:solidFill>
              </a:rPr>
              <a:t>Considerations</a:t>
            </a:r>
          </a:p>
          <a:p>
            <a:r>
              <a:rPr lang="en-US" dirty="0">
                <a:solidFill>
                  <a:schemeClr val="tx1">
                    <a:lumMod val="40000"/>
                    <a:lumOff val="60000"/>
                  </a:schemeClr>
                </a:solidFill>
              </a:rPr>
              <a:t>Questions</a:t>
            </a:r>
          </a:p>
        </p:txBody>
      </p:sp>
      <p:sp>
        <p:nvSpPr>
          <p:cNvPr id="16" name="Pentagon 15"/>
          <p:cNvSpPr/>
          <p:nvPr/>
        </p:nvSpPr>
        <p:spPr>
          <a:xfrm>
            <a:off x="2187917" y="1981200"/>
            <a:ext cx="457200" cy="320040"/>
          </a:xfrm>
          <a:prstGeom prst="homePlate">
            <a:avLst/>
          </a:prstGeom>
          <a:solidFill>
            <a:schemeClr val="bg2"/>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600" b="1" dirty="0">
                <a:solidFill>
                  <a:srgbClr val="FFFFFF"/>
                </a:solidFill>
              </a:rPr>
              <a:t>1</a:t>
            </a:r>
          </a:p>
        </p:txBody>
      </p:sp>
      <p:sp>
        <p:nvSpPr>
          <p:cNvPr id="17" name="Pentagon 16"/>
          <p:cNvSpPr/>
          <p:nvPr/>
        </p:nvSpPr>
        <p:spPr>
          <a:xfrm>
            <a:off x="2187917" y="2677477"/>
            <a:ext cx="457200" cy="320040"/>
          </a:xfrm>
          <a:prstGeom prst="homePlate">
            <a:avLst/>
          </a:prstGeom>
          <a:solidFill>
            <a:schemeClr val="bg2"/>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600" b="1" dirty="0">
                <a:solidFill>
                  <a:srgbClr val="FFFFFF"/>
                </a:solidFill>
              </a:rPr>
              <a:t>2</a:t>
            </a:r>
          </a:p>
        </p:txBody>
      </p:sp>
      <p:sp>
        <p:nvSpPr>
          <p:cNvPr id="18" name="Pentagon 17"/>
          <p:cNvSpPr/>
          <p:nvPr/>
        </p:nvSpPr>
        <p:spPr>
          <a:xfrm>
            <a:off x="2187917" y="3373754"/>
            <a:ext cx="457200" cy="320040"/>
          </a:xfrm>
          <a:prstGeom prst="homePlate">
            <a:avLst/>
          </a:prstGeom>
          <a:solidFill>
            <a:schemeClr val="tx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600" b="1" dirty="0">
                <a:solidFill>
                  <a:srgbClr val="FFFFFF"/>
                </a:solidFill>
              </a:rPr>
              <a:t>3</a:t>
            </a:r>
          </a:p>
        </p:txBody>
      </p:sp>
      <p:sp>
        <p:nvSpPr>
          <p:cNvPr id="19" name="Pentagon 18"/>
          <p:cNvSpPr/>
          <p:nvPr/>
        </p:nvSpPr>
        <p:spPr>
          <a:xfrm>
            <a:off x="2187917" y="4070031"/>
            <a:ext cx="457200" cy="320040"/>
          </a:xfrm>
          <a:prstGeom prst="homePlate">
            <a:avLst/>
          </a:prstGeom>
          <a:solidFill>
            <a:schemeClr val="bg2"/>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600" b="1" dirty="0">
                <a:solidFill>
                  <a:srgbClr val="FFFFFF"/>
                </a:solidFill>
              </a:rPr>
              <a:t>4</a:t>
            </a:r>
          </a:p>
        </p:txBody>
      </p:sp>
      <p:sp>
        <p:nvSpPr>
          <p:cNvPr id="20" name="Pentagon 19"/>
          <p:cNvSpPr/>
          <p:nvPr/>
        </p:nvSpPr>
        <p:spPr>
          <a:xfrm>
            <a:off x="2187917" y="4766310"/>
            <a:ext cx="457200" cy="320040"/>
          </a:xfrm>
          <a:prstGeom prst="homePlate">
            <a:avLst/>
          </a:prstGeom>
          <a:solidFill>
            <a:schemeClr val="bg2"/>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600" b="1" dirty="0">
                <a:solidFill>
                  <a:srgbClr val="FFFFFF"/>
                </a:solidFill>
              </a:rPr>
              <a:t>5</a:t>
            </a:r>
          </a:p>
        </p:txBody>
      </p:sp>
      <p:sp>
        <p:nvSpPr>
          <p:cNvPr id="6" name="Footer Placeholder 5"/>
          <p:cNvSpPr>
            <a:spLocks noGrp="1"/>
          </p:cNvSpPr>
          <p:nvPr>
            <p:ph type="ftr" sz="quarter" idx="11"/>
          </p:nvPr>
        </p:nvSpPr>
        <p:spPr/>
        <p:txBody>
          <a:bodyPr/>
          <a:lstStyle/>
          <a:p>
            <a:r>
              <a:rPr lang="en-US" smtClean="0">
                <a:solidFill>
                  <a:srgbClr val="58595B"/>
                </a:solidFill>
              </a:rPr>
              <a:t>Confidential – Oracle Internal/Restricted/Highly Restricted</a:t>
            </a:r>
            <a:endParaRPr lang="en-US" dirty="0">
              <a:solidFill>
                <a:srgbClr val="58595B"/>
              </a:solidFill>
            </a:endParaRPr>
          </a:p>
        </p:txBody>
      </p:sp>
      <p:sp>
        <p:nvSpPr>
          <p:cNvPr id="4" name="Slide Number Placeholder 3"/>
          <p:cNvSpPr>
            <a:spLocks noGrp="1"/>
          </p:cNvSpPr>
          <p:nvPr>
            <p:ph type="sldNum" sz="quarter" idx="12"/>
          </p:nvPr>
        </p:nvSpPr>
        <p:spPr/>
        <p:txBody>
          <a:bodyPr/>
          <a:lstStyle/>
          <a:p>
            <a:fld id="{C51EAA63-D034-42AE-91FA-B13B9518C7BE}" type="slidenum">
              <a:rPr lang="en-US" smtClean="0">
                <a:solidFill>
                  <a:srgbClr val="58595B"/>
                </a:solidFill>
              </a:rPr>
              <a:pPr/>
              <a:t>8</a:t>
            </a:fld>
            <a:endParaRPr lang="en-US" dirty="0">
              <a:solidFill>
                <a:srgbClr val="58595B"/>
              </a:solidFill>
            </a:endParaRPr>
          </a:p>
        </p:txBody>
      </p:sp>
    </p:spTree>
    <p:extLst>
      <p:ext uri="{BB962C8B-B14F-4D97-AF65-F5344CB8AC3E}">
        <p14:creationId xmlns:p14="http://schemas.microsoft.com/office/powerpoint/2010/main" val="3190953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406400"/>
            <a:ext cx="11125200" cy="889000"/>
          </a:xfrm>
        </p:spPr>
        <p:txBody>
          <a:bodyPr/>
          <a:lstStyle/>
          <a:p>
            <a:r>
              <a:rPr lang="en-US" dirty="0" smtClean="0"/>
              <a:t>The Solution</a:t>
            </a:r>
            <a:endParaRPr lang="en-US" dirty="0"/>
          </a:p>
        </p:txBody>
      </p:sp>
      <p:sp>
        <p:nvSpPr>
          <p:cNvPr id="5" name="Text Placeholder 4"/>
          <p:cNvSpPr>
            <a:spLocks noGrp="1"/>
          </p:cNvSpPr>
          <p:nvPr>
            <p:ph type="body" sz="quarter" idx="13"/>
          </p:nvPr>
        </p:nvSpPr>
        <p:spPr/>
        <p:txBody>
          <a:bodyPr/>
          <a:lstStyle/>
          <a:p>
            <a:r>
              <a:rPr lang="en-US" dirty="0" smtClean="0"/>
              <a:t>Introduction</a:t>
            </a:r>
            <a:endParaRPr lang="en-US" dirty="0"/>
          </a:p>
        </p:txBody>
      </p:sp>
      <p:sp>
        <p:nvSpPr>
          <p:cNvPr id="6" name="Footer Placeholder 5"/>
          <p:cNvSpPr>
            <a:spLocks noGrp="1"/>
          </p:cNvSpPr>
          <p:nvPr>
            <p:ph type="ftr" sz="quarter" idx="11"/>
          </p:nvPr>
        </p:nvSpPr>
        <p:spPr/>
        <p:txBody>
          <a:bodyPr/>
          <a:lstStyle/>
          <a:p>
            <a:r>
              <a:rPr lang="en-US" smtClean="0">
                <a:solidFill>
                  <a:srgbClr val="58595B"/>
                </a:solidFill>
              </a:rPr>
              <a:t>Confidential – Oracle Internal/Restricted/Highly Restricted</a:t>
            </a:r>
            <a:endParaRPr lang="en-US" dirty="0">
              <a:solidFill>
                <a:srgbClr val="58595B"/>
              </a:solidFill>
            </a:endParaRPr>
          </a:p>
        </p:txBody>
      </p:sp>
      <p:sp>
        <p:nvSpPr>
          <p:cNvPr id="3" name="Slide Number Placeholder 2"/>
          <p:cNvSpPr>
            <a:spLocks noGrp="1"/>
          </p:cNvSpPr>
          <p:nvPr>
            <p:ph type="sldNum" sz="quarter" idx="12"/>
          </p:nvPr>
        </p:nvSpPr>
        <p:spPr/>
        <p:txBody>
          <a:bodyPr/>
          <a:lstStyle/>
          <a:p>
            <a:fld id="{C51EAA63-D034-42AE-91FA-B13B9518C7BE}" type="slidenum">
              <a:rPr lang="en-US" smtClean="0">
                <a:solidFill>
                  <a:srgbClr val="58595B"/>
                </a:solidFill>
              </a:rPr>
              <a:pPr/>
              <a:t>9</a:t>
            </a:fld>
            <a:endParaRPr lang="en-US" dirty="0">
              <a:solidFill>
                <a:srgbClr val="58595B"/>
              </a:solidFill>
            </a:endParaRPr>
          </a:p>
        </p:txBody>
      </p:sp>
      <p:pic>
        <p:nvPicPr>
          <p:cNvPr id="7" name="Picture 6"/>
          <p:cNvPicPr>
            <a:picLocks noChangeAspect="1"/>
          </p:cNvPicPr>
          <p:nvPr/>
        </p:nvPicPr>
        <p:blipFill>
          <a:blip r:embed="rId3">
            <a:duotone>
              <a:schemeClr val="accent4">
                <a:shade val="45000"/>
                <a:satMod val="135000"/>
              </a:schemeClr>
              <a:prstClr val="white"/>
            </a:duotone>
          </a:blip>
          <a:stretch>
            <a:fillRect/>
          </a:stretch>
        </p:blipFill>
        <p:spPr>
          <a:xfrm>
            <a:off x="7195681" y="3694578"/>
            <a:ext cx="4354830" cy="2400300"/>
          </a:xfrm>
          <a:prstGeom prst="rect">
            <a:avLst/>
          </a:prstGeom>
        </p:spPr>
      </p:pic>
      <p:sp>
        <p:nvSpPr>
          <p:cNvPr id="22" name="Content Placeholder 2"/>
          <p:cNvSpPr txBox="1">
            <a:spLocks/>
          </p:cNvSpPr>
          <p:nvPr/>
        </p:nvSpPr>
        <p:spPr>
          <a:xfrm>
            <a:off x="531953" y="1824419"/>
            <a:ext cx="11338803" cy="4472166"/>
          </a:xfrm>
          <a:prstGeom prst="rect">
            <a:avLst/>
          </a:prstGeom>
        </p:spPr>
        <p:txBody>
          <a:bodyPr>
            <a:noAutofit/>
          </a:bodyPr>
          <a:lst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a:lstStyle>
          <a:p>
            <a:r>
              <a:rPr lang="en-US" dirty="0"/>
              <a:t>Presenting </a:t>
            </a:r>
            <a:r>
              <a:rPr lang="en-US" dirty="0" smtClean="0"/>
              <a:t>Hive-ODCI</a:t>
            </a:r>
          </a:p>
          <a:p>
            <a:pPr lvl="1"/>
            <a:r>
              <a:rPr lang="en-US" dirty="0" smtClean="0"/>
              <a:t>Built on Oracle Data Cartridge Interface</a:t>
            </a:r>
          </a:p>
          <a:p>
            <a:pPr lvl="1"/>
            <a:r>
              <a:rPr lang="en-US" dirty="0"/>
              <a:t>Dynamically accessing Hadoop/Hive </a:t>
            </a:r>
            <a:r>
              <a:rPr lang="en-US" dirty="0" smtClean="0"/>
              <a:t>within </a:t>
            </a:r>
            <a:r>
              <a:rPr lang="en-US" dirty="0"/>
              <a:t>an Oracle 12c RDBMS</a:t>
            </a:r>
            <a:endParaRPr lang="en-US" dirty="0" smtClean="0"/>
          </a:p>
          <a:p>
            <a:pPr lvl="2"/>
            <a:r>
              <a:rPr lang="en-US" dirty="0" smtClean="0"/>
              <a:t>A JDBC Hadoop/Hive connector</a:t>
            </a:r>
          </a:p>
          <a:p>
            <a:pPr lvl="1"/>
            <a:r>
              <a:rPr lang="en-US" dirty="0" smtClean="0"/>
              <a:t>Allow for First-Class Oracle objects</a:t>
            </a:r>
          </a:p>
          <a:p>
            <a:pPr lvl="1"/>
            <a:r>
              <a:rPr lang="en-US" dirty="0" smtClean="0"/>
              <a:t>Leveraging existing RBAC</a:t>
            </a:r>
          </a:p>
          <a:p>
            <a:pPr lvl="1"/>
            <a:r>
              <a:rPr lang="en-US" dirty="0" smtClean="0"/>
              <a:t>Support for active Bind variables</a:t>
            </a:r>
          </a:p>
          <a:p>
            <a:pPr lvl="2"/>
            <a:r>
              <a:rPr lang="en-US" dirty="0" smtClean="0"/>
              <a:t>User defined, Static or Saved</a:t>
            </a:r>
          </a:p>
          <a:p>
            <a:pPr lvl="1"/>
            <a:r>
              <a:rPr lang="en-US" dirty="0"/>
              <a:t>Native support for SQL and PL/SQL</a:t>
            </a:r>
          </a:p>
          <a:p>
            <a:pPr lvl="1"/>
            <a:r>
              <a:rPr lang="en-US" dirty="0" smtClean="0"/>
              <a:t>Easy to use and integrate</a:t>
            </a:r>
          </a:p>
        </p:txBody>
      </p:sp>
    </p:spTree>
    <p:extLst>
      <p:ext uri="{BB962C8B-B14F-4D97-AF65-F5344CB8AC3E}">
        <p14:creationId xmlns:p14="http://schemas.microsoft.com/office/powerpoint/2010/main" val="1153428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Oracle_16x9_2016">
  <a:themeElements>
    <a:clrScheme name="Oracle 2016 New Palette">
      <a:dk1>
        <a:srgbClr val="58595B"/>
      </a:dk1>
      <a:lt1>
        <a:srgbClr val="FFFFFF"/>
      </a:lt1>
      <a:dk2>
        <a:srgbClr val="374A58"/>
      </a:dk2>
      <a:lt2>
        <a:srgbClr val="C8D9DE"/>
      </a:lt2>
      <a:accent1>
        <a:srgbClr val="F80000"/>
      </a:accent1>
      <a:accent2>
        <a:srgbClr val="8EADBF"/>
      </a:accent2>
      <a:accent3>
        <a:srgbClr val="FF8D14"/>
      </a:accent3>
      <a:accent4>
        <a:srgbClr val="007395"/>
      </a:accent4>
      <a:accent5>
        <a:srgbClr val="A52641"/>
      </a:accent5>
      <a:accent6>
        <a:srgbClr val="3A913F"/>
      </a:accent6>
      <a:hlink>
        <a:srgbClr val="1F4F82"/>
      </a:hlink>
      <a:folHlink>
        <a:srgbClr val="8A8C8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41555E"/>
        </a:solidFill>
        <a:ln w="19050">
          <a:noFill/>
          <a:miter lim="800000"/>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90000"/>
          </a:lnSpc>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accent5"/>
          </a:solidFill>
          <a:miter lim="800000"/>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90000"/>
          </a:lnSpc>
          <a:defRPr smtClean="0"/>
        </a:defPPr>
      </a:lstStyle>
    </a:txDef>
  </a:objectDefaults>
  <a:extraClrSchemeLst/>
  <a:extLst>
    <a:ext uri="{05A4C25C-085E-4340-85A3-A5531E510DB2}">
      <thm15:themeFamily xmlns:thm15="http://schemas.microsoft.com/office/thememl/2012/main" name="539923-OOW-SF2016-16x9-v11.potx" id="{352B1AB2-C04C-7E4F-95BC-D32FC2CA7BE8}" vid="{F04E717A-6848-1E49-9D1F-37959B9E287E}"/>
    </a:ext>
  </a:extLst>
</a:theme>
</file>

<file path=ppt/theme/theme2.xml><?xml version="1.0" encoding="utf-8"?>
<a:theme xmlns:a="http://schemas.openxmlformats.org/drawingml/2006/main" name="1_Oracle_16x9_2016">
  <a:themeElements>
    <a:clrScheme name="Oracle 2016 New Palette">
      <a:dk1>
        <a:srgbClr val="58595B"/>
      </a:dk1>
      <a:lt1>
        <a:srgbClr val="FFFFFF"/>
      </a:lt1>
      <a:dk2>
        <a:srgbClr val="374A58"/>
      </a:dk2>
      <a:lt2>
        <a:srgbClr val="C8D9DE"/>
      </a:lt2>
      <a:accent1>
        <a:srgbClr val="F80000"/>
      </a:accent1>
      <a:accent2>
        <a:srgbClr val="8EADBF"/>
      </a:accent2>
      <a:accent3>
        <a:srgbClr val="FF8D14"/>
      </a:accent3>
      <a:accent4>
        <a:srgbClr val="007395"/>
      </a:accent4>
      <a:accent5>
        <a:srgbClr val="A52641"/>
      </a:accent5>
      <a:accent6>
        <a:srgbClr val="3A913F"/>
      </a:accent6>
      <a:hlink>
        <a:srgbClr val="1F4F82"/>
      </a:hlink>
      <a:folHlink>
        <a:srgbClr val="8A8C8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41555E"/>
        </a:solidFill>
        <a:ln w="19050">
          <a:noFill/>
          <a:miter lim="800000"/>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90000"/>
          </a:lnSpc>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accent5"/>
          </a:solidFill>
          <a:miter lim="800000"/>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90000"/>
          </a:lnSpc>
          <a:defRPr smtClean="0"/>
        </a:defPPr>
      </a:lstStyle>
    </a:txDef>
  </a:objectDefaults>
  <a:extraClrSchemeLst/>
  <a:extLst>
    <a:ext uri="{05A4C25C-085E-4340-85A3-A5531E510DB2}">
      <thm15:themeFamily xmlns:thm15="http://schemas.microsoft.com/office/thememl/2012/main" name="539923-OOW-SF2016-16x9-v11.potx" id="{352B1AB2-C04C-7E4F-95BC-D32FC2CA7BE8}" vid="{F04E717A-6848-1E49-9D1F-37959B9E287E}"/>
    </a:ext>
  </a:extLst>
</a:theme>
</file>

<file path=ppt/theme/theme3.xml><?xml version="1.0" encoding="utf-8"?>
<a:theme xmlns:a="http://schemas.openxmlformats.org/drawingml/2006/main" name="3_Oracle_16x9_2016">
  <a:themeElements>
    <a:clrScheme name="Oracle 2016 New Palette">
      <a:dk1>
        <a:srgbClr val="58595B"/>
      </a:dk1>
      <a:lt1>
        <a:srgbClr val="FFFFFF"/>
      </a:lt1>
      <a:dk2>
        <a:srgbClr val="374A58"/>
      </a:dk2>
      <a:lt2>
        <a:srgbClr val="C8D9DE"/>
      </a:lt2>
      <a:accent1>
        <a:srgbClr val="F80000"/>
      </a:accent1>
      <a:accent2>
        <a:srgbClr val="8EADBF"/>
      </a:accent2>
      <a:accent3>
        <a:srgbClr val="FF8D14"/>
      </a:accent3>
      <a:accent4>
        <a:srgbClr val="007395"/>
      </a:accent4>
      <a:accent5>
        <a:srgbClr val="A52641"/>
      </a:accent5>
      <a:accent6>
        <a:srgbClr val="3A913F"/>
      </a:accent6>
      <a:hlink>
        <a:srgbClr val="1F4F82"/>
      </a:hlink>
      <a:folHlink>
        <a:srgbClr val="8A8C8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41555E"/>
        </a:solidFill>
        <a:ln w="19050">
          <a:noFill/>
          <a:miter lim="800000"/>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90000"/>
          </a:lnSpc>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accent5"/>
          </a:solidFill>
          <a:miter lim="800000"/>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90000"/>
          </a:lnSpc>
          <a:defRPr smtClean="0"/>
        </a:defPPr>
      </a:lstStyle>
    </a:txDef>
  </a:objectDefaults>
  <a:extraClrSchemeLst/>
  <a:extLst>
    <a:ext uri="{05A4C25C-085E-4340-85A3-A5531E510DB2}">
      <thm15:themeFamily xmlns:thm15="http://schemas.microsoft.com/office/thememl/2012/main" name="539923-OOW-SF2016-16x9-v11.potx" id="{352B1AB2-C04C-7E4F-95BC-D32FC2CA7BE8}" vid="{F04E717A-6848-1E49-9D1F-37959B9E287E}"/>
    </a:ext>
  </a:extLst>
</a:theme>
</file>

<file path=ppt/theme/theme4.xml><?xml version="1.0" encoding="utf-8"?>
<a:theme xmlns:a="http://schemas.openxmlformats.org/drawingml/2006/main" name="4_Oracle_16x9_2016">
  <a:themeElements>
    <a:clrScheme name="Oracle 2016 New Palette">
      <a:dk1>
        <a:srgbClr val="58595B"/>
      </a:dk1>
      <a:lt1>
        <a:srgbClr val="FFFFFF"/>
      </a:lt1>
      <a:dk2>
        <a:srgbClr val="374A58"/>
      </a:dk2>
      <a:lt2>
        <a:srgbClr val="C8D9DE"/>
      </a:lt2>
      <a:accent1>
        <a:srgbClr val="F80000"/>
      </a:accent1>
      <a:accent2>
        <a:srgbClr val="8EADBF"/>
      </a:accent2>
      <a:accent3>
        <a:srgbClr val="FF8D14"/>
      </a:accent3>
      <a:accent4>
        <a:srgbClr val="007395"/>
      </a:accent4>
      <a:accent5>
        <a:srgbClr val="A52641"/>
      </a:accent5>
      <a:accent6>
        <a:srgbClr val="3A913F"/>
      </a:accent6>
      <a:hlink>
        <a:srgbClr val="1F4F82"/>
      </a:hlink>
      <a:folHlink>
        <a:srgbClr val="8A8C8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41555E"/>
        </a:solidFill>
        <a:ln w="19050">
          <a:noFill/>
          <a:miter lim="800000"/>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90000"/>
          </a:lnSpc>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accent5"/>
          </a:solidFill>
          <a:miter lim="800000"/>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90000"/>
          </a:lnSpc>
          <a:defRPr smtClean="0"/>
        </a:defPPr>
      </a:lstStyle>
    </a:txDef>
  </a:objectDefaults>
  <a:extraClrSchemeLst/>
  <a:extLst>
    <a:ext uri="{05A4C25C-085E-4340-85A3-A5531E510DB2}">
      <thm15:themeFamily xmlns:thm15="http://schemas.microsoft.com/office/thememl/2012/main" name="539923-OOW-SF2016-16x9-v11.potx" id="{352B1AB2-C04C-7E4F-95BC-D32FC2CA7BE8}" vid="{F04E717A-6848-1E49-9D1F-37959B9E287E}"/>
    </a:ext>
  </a:extLst>
</a:theme>
</file>

<file path=ppt/theme/theme5.xml><?xml version="1.0" encoding="utf-8"?>
<a:theme xmlns:a="http://schemas.openxmlformats.org/drawingml/2006/main" name="5_Oracle_16x9_2016">
  <a:themeElements>
    <a:clrScheme name="Oracle 2016 New Palette">
      <a:dk1>
        <a:srgbClr val="58595B"/>
      </a:dk1>
      <a:lt1>
        <a:srgbClr val="FFFFFF"/>
      </a:lt1>
      <a:dk2>
        <a:srgbClr val="374A58"/>
      </a:dk2>
      <a:lt2>
        <a:srgbClr val="C8D9DE"/>
      </a:lt2>
      <a:accent1>
        <a:srgbClr val="F80000"/>
      </a:accent1>
      <a:accent2>
        <a:srgbClr val="8EADBF"/>
      </a:accent2>
      <a:accent3>
        <a:srgbClr val="FF8D14"/>
      </a:accent3>
      <a:accent4>
        <a:srgbClr val="007395"/>
      </a:accent4>
      <a:accent5>
        <a:srgbClr val="A52641"/>
      </a:accent5>
      <a:accent6>
        <a:srgbClr val="3A913F"/>
      </a:accent6>
      <a:hlink>
        <a:srgbClr val="1F4F82"/>
      </a:hlink>
      <a:folHlink>
        <a:srgbClr val="8A8C8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41555E"/>
        </a:solidFill>
        <a:ln w="19050">
          <a:noFill/>
          <a:miter lim="800000"/>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90000"/>
          </a:lnSpc>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accent5"/>
          </a:solidFill>
          <a:miter lim="800000"/>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90000"/>
          </a:lnSpc>
          <a:defRPr smtClean="0"/>
        </a:defPPr>
      </a:lstStyle>
    </a:txDef>
  </a:objectDefaults>
  <a:extraClrSchemeLst/>
  <a:extLst>
    <a:ext uri="{05A4C25C-085E-4340-85A3-A5531E510DB2}">
      <thm15:themeFamily xmlns:thm15="http://schemas.microsoft.com/office/thememl/2012/main" name="539923-OOW-SF2016-16x9-v11.potx" id="{352B1AB2-C04C-7E4F-95BC-D32FC2CA7BE8}" vid="{F04E717A-6848-1E49-9D1F-37959B9E287E}"/>
    </a:ext>
  </a:extLst>
</a:theme>
</file>

<file path=ppt/theme/theme6.xml><?xml version="1.0" encoding="utf-8"?>
<a:theme xmlns:a="http://schemas.openxmlformats.org/drawingml/2006/main" name="6_Oracle_16x9_2016">
  <a:themeElements>
    <a:clrScheme name="Oracle 2016 New Palette">
      <a:dk1>
        <a:srgbClr val="58595B"/>
      </a:dk1>
      <a:lt1>
        <a:srgbClr val="FFFFFF"/>
      </a:lt1>
      <a:dk2>
        <a:srgbClr val="374A58"/>
      </a:dk2>
      <a:lt2>
        <a:srgbClr val="C8D9DE"/>
      </a:lt2>
      <a:accent1>
        <a:srgbClr val="F80000"/>
      </a:accent1>
      <a:accent2>
        <a:srgbClr val="8EADBF"/>
      </a:accent2>
      <a:accent3>
        <a:srgbClr val="FF8D14"/>
      </a:accent3>
      <a:accent4>
        <a:srgbClr val="007395"/>
      </a:accent4>
      <a:accent5>
        <a:srgbClr val="A52641"/>
      </a:accent5>
      <a:accent6>
        <a:srgbClr val="3A913F"/>
      </a:accent6>
      <a:hlink>
        <a:srgbClr val="1F4F82"/>
      </a:hlink>
      <a:folHlink>
        <a:srgbClr val="8A8C8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41555E"/>
        </a:solidFill>
        <a:ln w="19050">
          <a:noFill/>
          <a:miter lim="800000"/>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90000"/>
          </a:lnSpc>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accent5"/>
          </a:solidFill>
          <a:miter lim="800000"/>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90000"/>
          </a:lnSpc>
          <a:defRPr smtClean="0"/>
        </a:defPPr>
      </a:lstStyle>
    </a:txDef>
  </a:objectDefaults>
  <a:extraClrSchemeLst/>
  <a:extLst>
    <a:ext uri="{05A4C25C-085E-4340-85A3-A5531E510DB2}">
      <thm15:themeFamily xmlns:thm15="http://schemas.microsoft.com/office/thememl/2012/main" name="539923-OOW-SF2016-16x9-v11.potx" id="{352B1AB2-C04C-7E4F-95BC-D32FC2CA7BE8}" vid="{F04E717A-6848-1E49-9D1F-37959B9E287E}"/>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1347</TotalTime>
  <Words>1143</Words>
  <Application>Microsoft Office PowerPoint</Application>
  <PresentationFormat>Widescreen</PresentationFormat>
  <Paragraphs>328</Paragraphs>
  <Slides>18</Slides>
  <Notes>18</Notes>
  <HiddenSlides>0</HiddenSlides>
  <MMClips>0</MMClips>
  <ScaleCrop>false</ScaleCrop>
  <HeadingPairs>
    <vt:vector size="6" baseType="variant">
      <vt:variant>
        <vt:lpstr>Fonts Used</vt:lpstr>
      </vt:variant>
      <vt:variant>
        <vt:i4>3</vt:i4>
      </vt:variant>
      <vt:variant>
        <vt:lpstr>Theme</vt:lpstr>
      </vt:variant>
      <vt:variant>
        <vt:i4>6</vt:i4>
      </vt:variant>
      <vt:variant>
        <vt:lpstr>Slide Titles</vt:lpstr>
      </vt:variant>
      <vt:variant>
        <vt:i4>18</vt:i4>
      </vt:variant>
    </vt:vector>
  </HeadingPairs>
  <TitlesOfParts>
    <vt:vector size="27" baseType="lpstr">
      <vt:lpstr>Arial</vt:lpstr>
      <vt:lpstr>Calibri</vt:lpstr>
      <vt:lpstr>Lucida Console</vt:lpstr>
      <vt:lpstr>Oracle_16x9_2016</vt:lpstr>
      <vt:lpstr>1_Oracle_16x9_2016</vt:lpstr>
      <vt:lpstr>3_Oracle_16x9_2016</vt:lpstr>
      <vt:lpstr>4_Oracle_16x9_2016</vt:lpstr>
      <vt:lpstr>5_Oracle_16x9_2016</vt:lpstr>
      <vt:lpstr>6_Oracle_16x9_2016</vt:lpstr>
      <vt:lpstr>OpenWorld 2016 Querying Hadoop/HDFS from PL/SQL</vt:lpstr>
      <vt:lpstr>Agenda</vt:lpstr>
      <vt:lpstr>Let’s get started</vt:lpstr>
      <vt:lpstr>The Real-World</vt:lpstr>
      <vt:lpstr>Moving on</vt:lpstr>
      <vt:lpstr>The Problem</vt:lpstr>
      <vt:lpstr>The Problem</vt:lpstr>
      <vt:lpstr>Next</vt:lpstr>
      <vt:lpstr>The Solution</vt:lpstr>
      <vt:lpstr>The Solution</vt:lpstr>
      <vt:lpstr>The Solution</vt:lpstr>
      <vt:lpstr>The Solution</vt:lpstr>
      <vt:lpstr>Wrapping it up</vt:lpstr>
      <vt:lpstr>Considerations</vt:lpstr>
      <vt:lpstr>Considerations</vt:lpstr>
      <vt:lpstr>Considerations</vt:lpstr>
      <vt:lpstr>That’s it</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OpenWorld 2016 Querying Hadoop/HDFS from PL/SQL</dc:title>
  <dc:creator>nvanwyen@mtihq.com</dc:creator>
  <cp:lastModifiedBy>nvanwyen@mtihq.com</cp:lastModifiedBy>
  <cp:revision>103</cp:revision>
  <dcterms:created xsi:type="dcterms:W3CDTF">2016-09-02T23:45:27Z</dcterms:created>
  <dcterms:modified xsi:type="dcterms:W3CDTF">2016-09-03T22:12:49Z</dcterms:modified>
</cp:coreProperties>
</file>